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  <p:sldMasterId id="2147483874" r:id="rId2"/>
    <p:sldMasterId id="2147483892" r:id="rId3"/>
    <p:sldMasterId id="2147483904" r:id="rId4"/>
    <p:sldMasterId id="2147483916" r:id="rId5"/>
    <p:sldMasterId id="2147483928" r:id="rId6"/>
  </p:sldMasterIdLst>
  <p:notesMasterIdLst>
    <p:notesMasterId r:id="rId43"/>
  </p:notesMasterIdLst>
  <p:sldIdLst>
    <p:sldId id="256" r:id="rId7"/>
    <p:sldId id="259" r:id="rId8"/>
    <p:sldId id="265" r:id="rId9"/>
    <p:sldId id="258" r:id="rId10"/>
    <p:sldId id="261" r:id="rId11"/>
    <p:sldId id="262" r:id="rId12"/>
    <p:sldId id="263" r:id="rId13"/>
    <p:sldId id="264" r:id="rId14"/>
    <p:sldId id="293" r:id="rId15"/>
    <p:sldId id="260" r:id="rId16"/>
    <p:sldId id="257" r:id="rId17"/>
    <p:sldId id="266" r:id="rId18"/>
    <p:sldId id="267" r:id="rId19"/>
    <p:sldId id="268" r:id="rId20"/>
    <p:sldId id="269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79" r:id="rId31"/>
    <p:sldId id="281" r:id="rId32"/>
    <p:sldId id="282" r:id="rId33"/>
    <p:sldId id="283" r:id="rId34"/>
    <p:sldId id="278" r:id="rId35"/>
    <p:sldId id="277" r:id="rId36"/>
    <p:sldId id="276" r:id="rId37"/>
    <p:sldId id="274" r:id="rId38"/>
    <p:sldId id="271" r:id="rId39"/>
    <p:sldId id="275" r:id="rId40"/>
    <p:sldId id="273" r:id="rId41"/>
    <p:sldId id="295" r:id="rId4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4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14" y="-2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tableStyles" Target="tableStyles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2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theme" Target="theme/theme1.xml"/><Relationship Id="rId20" Type="http://schemas.openxmlformats.org/officeDocument/2006/relationships/slide" Target="slides/slide14.xml"/><Relationship Id="rId41" Type="http://schemas.openxmlformats.org/officeDocument/2006/relationships/slide" Target="slides/slide35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81.emf"/><Relationship Id="rId3" Type="http://schemas.openxmlformats.org/officeDocument/2006/relationships/image" Target="../media/image76.emf"/><Relationship Id="rId7" Type="http://schemas.openxmlformats.org/officeDocument/2006/relationships/image" Target="../media/image80.wmf"/><Relationship Id="rId2" Type="http://schemas.openxmlformats.org/officeDocument/2006/relationships/image" Target="../media/image75.wmf"/><Relationship Id="rId1" Type="http://schemas.openxmlformats.org/officeDocument/2006/relationships/image" Target="../media/image74.emf"/><Relationship Id="rId6" Type="http://schemas.openxmlformats.org/officeDocument/2006/relationships/image" Target="../media/image79.emf"/><Relationship Id="rId5" Type="http://schemas.openxmlformats.org/officeDocument/2006/relationships/image" Target="../media/image78.emf"/><Relationship Id="rId10" Type="http://schemas.openxmlformats.org/officeDocument/2006/relationships/image" Target="../media/image83.emf"/><Relationship Id="rId4" Type="http://schemas.openxmlformats.org/officeDocument/2006/relationships/image" Target="../media/image77.emf"/><Relationship Id="rId9" Type="http://schemas.openxmlformats.org/officeDocument/2006/relationships/image" Target="../media/image8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C59E05-B194-4F4E-96CF-5CEBA480926B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95AAEB-88E4-4C18-8808-3E52777FDC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957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95AAEB-88E4-4C18-8808-3E52777FDC7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5279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CD54000-D216-49CF-8262-90196BEE7A0F}" type="slidenum">
              <a:rPr lang="ru-RU" altLang="ru-RU"/>
              <a:pPr/>
              <a:t>35</a:t>
            </a:fld>
            <a:endParaRPr lang="ru-RU" altLang="ru-RU"/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430286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B4748E-001E-4A5D-8CC8-C548A9D150BC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22694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4A1BC-3735-4296-970B-9DE3BB2BB72C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ADAA-02B6-49DF-937B-74F33421B1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4262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4A1BC-3735-4296-970B-9DE3BB2BB72C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ADAA-02B6-49DF-937B-74F33421B1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580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4A1BC-3735-4296-970B-9DE3BB2BB72C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ADAA-02B6-49DF-937B-74F33421B1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23844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D7A4A1BC-3735-4296-970B-9DE3BB2BB72C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6479ADAA-02B6-49DF-937B-74F33421B13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51545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4A1BC-3735-4296-970B-9DE3BB2BB72C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ADAA-02B6-49DF-937B-74F33421B1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8692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4A1BC-3735-4296-970B-9DE3BB2BB72C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ADAA-02B6-49DF-937B-74F33421B13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37271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4A1BC-3735-4296-970B-9DE3BB2BB72C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ADAA-02B6-49DF-937B-74F33421B1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3483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4A1BC-3735-4296-970B-9DE3BB2BB72C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ADAA-02B6-49DF-937B-74F33421B139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1559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4A1BC-3735-4296-970B-9DE3BB2BB72C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ADAA-02B6-49DF-937B-74F33421B13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35860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4A1BC-3735-4296-970B-9DE3BB2BB72C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ADAA-02B6-49DF-937B-74F33421B1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04057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4A1BC-3735-4296-970B-9DE3BB2BB72C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ADAA-02B6-49DF-937B-74F33421B13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8869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4A1BC-3735-4296-970B-9DE3BB2BB72C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ADAA-02B6-49DF-937B-74F33421B1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70517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4A1BC-3735-4296-970B-9DE3BB2BB72C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ADAA-02B6-49DF-937B-74F33421B1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89973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4A1BC-3735-4296-970B-9DE3BB2BB72C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ADAA-02B6-49DF-937B-74F33421B1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88763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4A1BC-3735-4296-970B-9DE3BB2BB72C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ADAA-02B6-49DF-937B-74F33421B13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62210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4A1BC-3735-4296-970B-9DE3BB2BB72C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ADAA-02B6-49DF-937B-74F33421B13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88905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4A1BC-3735-4296-970B-9DE3BB2BB72C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ADAA-02B6-49DF-937B-74F33421B1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1713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4A1BC-3735-4296-970B-9DE3BB2BB72C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ADAA-02B6-49DF-937B-74F33421B139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734281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4A1BC-3735-4296-970B-9DE3BB2BB72C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ADAA-02B6-49DF-937B-74F33421B13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91028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4A1BC-3735-4296-970B-9DE3BB2BB72C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ADAA-02B6-49DF-937B-74F33421B13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22265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4A1BC-3735-4296-970B-9DE3BB2BB72C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ADAA-02B6-49DF-937B-74F33421B13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62450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76EB95-F723-4AB8-A0C9-0D0F745C72E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678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4A1BC-3735-4296-970B-9DE3BB2BB72C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ADAA-02B6-49DF-937B-74F33421B1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3405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DA80A5-08F7-48D7-AEAC-E1FA3D5155F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83740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F1AD00-602D-4F10-BBDC-EF67B203158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63095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6FD4AB-3248-4E5E-B0F5-EE3C0C936F8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04599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71E3BD-CDEB-4DD8-98FF-9B5E1019AFC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17867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C7A1BA-2408-47D6-8C12-E6F66BBAFE3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78777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57EA02-7C4E-4F7D-98BC-FF487ADEBA5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46335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FD35F0-00DC-48AC-A689-67F2FEC25C7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03267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8DB4E2-9099-45A7-856B-351062044C6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10776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81297C-B6AB-433C-836A-CA4AA7BF3F9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63152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35FB57-25A5-42CB-AC61-4EB8AB0E9DA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360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4A1BC-3735-4296-970B-9DE3BB2BB72C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ADAA-02B6-49DF-937B-74F33421B1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957429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76EB95-F723-4AB8-A0C9-0D0F745C72E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7399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DA80A5-08F7-48D7-AEAC-E1FA3D5155F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52975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F1AD00-602D-4F10-BBDC-EF67B203158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8482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6FD4AB-3248-4E5E-B0F5-EE3C0C936F8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94821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71E3BD-CDEB-4DD8-98FF-9B5E1019AFC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04103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C7A1BA-2408-47D6-8C12-E6F66BBAFE3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26706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57EA02-7C4E-4F7D-98BC-FF487ADEBA5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76578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FD35F0-00DC-48AC-A689-67F2FEC25C7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99544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8DB4E2-9099-45A7-856B-351062044C6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11667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81297C-B6AB-433C-836A-CA4AA7BF3F9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909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4A1BC-3735-4296-970B-9DE3BB2BB72C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ADAA-02B6-49DF-937B-74F33421B13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64805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35FB57-25A5-42CB-AC61-4EB8AB0E9DA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57937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76EB95-F723-4AB8-A0C9-0D0F745C72E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95842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DA80A5-08F7-48D7-AEAC-E1FA3D5155F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58520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F1AD00-602D-4F10-BBDC-EF67B203158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20691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6FD4AB-3248-4E5E-B0F5-EE3C0C936F8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6885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71E3BD-CDEB-4DD8-98FF-9B5E1019AFC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2934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C7A1BA-2408-47D6-8C12-E6F66BBAFE3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83915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57EA02-7C4E-4F7D-98BC-FF487ADEBA5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90855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FD35F0-00DC-48AC-A689-67F2FEC25C7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30220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8DB4E2-9099-45A7-856B-351062044C6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075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4A1BC-3735-4296-970B-9DE3BB2BB72C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ADAA-02B6-49DF-937B-74F33421B139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01933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81297C-B6AB-433C-836A-CA4AA7BF3F9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08500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35FB57-25A5-42CB-AC61-4EB8AB0E9DA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34290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76EB95-F723-4AB8-A0C9-0D0F745C72E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55749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DA80A5-08F7-48D7-AEAC-E1FA3D5155F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97908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F1AD00-602D-4F10-BBDC-EF67B203158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3024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6FD4AB-3248-4E5E-B0F5-EE3C0C936F8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14084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71E3BD-CDEB-4DD8-98FF-9B5E1019AFC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72761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C7A1BA-2408-47D6-8C12-E6F66BBAFE3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5035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57EA02-7C4E-4F7D-98BC-FF487ADEBA5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07553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FD35F0-00DC-48AC-A689-67F2FEC25C7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618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4A1BC-3735-4296-970B-9DE3BB2BB72C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ADAA-02B6-49DF-937B-74F33421B1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466447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8DB4E2-9099-45A7-856B-351062044C6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11582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81297C-B6AB-433C-836A-CA4AA7BF3F9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24604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35FB57-25A5-42CB-AC61-4EB8AB0E9DA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444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4A1BC-3735-4296-970B-9DE3BB2BB72C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ADAA-02B6-49DF-937B-74F33421B1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589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4A1BC-3735-4296-970B-9DE3BB2BB72C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ADAA-02B6-49DF-937B-74F33421B1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840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D7A4A1BC-3735-4296-970B-9DE3BB2BB72C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79ADAA-02B6-49DF-937B-74F33421B1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5045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7A4A1BC-3735-4296-970B-9DE3BB2BB72C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479ADAA-02B6-49DF-937B-74F33421B1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564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  <p:sldLayoutId id="2147483887" r:id="rId13"/>
    <p:sldLayoutId id="2147483888" r:id="rId14"/>
    <p:sldLayoutId id="2147483889" r:id="rId15"/>
    <p:sldLayoutId id="2147483890" r:id="rId16"/>
    <p:sldLayoutId id="2147483891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AEF9333-DFF2-4A69-96C0-8DFA6D31CF51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224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  <p:sldLayoutId id="2147483894" r:id="rId2"/>
    <p:sldLayoutId id="2147483895" r:id="rId3"/>
    <p:sldLayoutId id="2147483896" r:id="rId4"/>
    <p:sldLayoutId id="2147483897" r:id="rId5"/>
    <p:sldLayoutId id="2147483898" r:id="rId6"/>
    <p:sldLayoutId id="2147483899" r:id="rId7"/>
    <p:sldLayoutId id="2147483900" r:id="rId8"/>
    <p:sldLayoutId id="2147483901" r:id="rId9"/>
    <p:sldLayoutId id="2147483902" r:id="rId10"/>
    <p:sldLayoutId id="214748390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AEF9333-DFF2-4A69-96C0-8DFA6D31CF51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994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06" r:id="rId2"/>
    <p:sldLayoutId id="2147483907" r:id="rId3"/>
    <p:sldLayoutId id="2147483908" r:id="rId4"/>
    <p:sldLayoutId id="2147483909" r:id="rId5"/>
    <p:sldLayoutId id="2147483910" r:id="rId6"/>
    <p:sldLayoutId id="2147483911" r:id="rId7"/>
    <p:sldLayoutId id="2147483912" r:id="rId8"/>
    <p:sldLayoutId id="2147483913" r:id="rId9"/>
    <p:sldLayoutId id="2147483914" r:id="rId10"/>
    <p:sldLayoutId id="214748391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AEF9333-DFF2-4A69-96C0-8DFA6D31CF51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575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7" r:id="rId1"/>
    <p:sldLayoutId id="2147483918" r:id="rId2"/>
    <p:sldLayoutId id="2147483919" r:id="rId3"/>
    <p:sldLayoutId id="2147483920" r:id="rId4"/>
    <p:sldLayoutId id="2147483921" r:id="rId5"/>
    <p:sldLayoutId id="2147483922" r:id="rId6"/>
    <p:sldLayoutId id="2147483923" r:id="rId7"/>
    <p:sldLayoutId id="2147483924" r:id="rId8"/>
    <p:sldLayoutId id="2147483925" r:id="rId9"/>
    <p:sldLayoutId id="2147483926" r:id="rId10"/>
    <p:sldLayoutId id="214748392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AEF9333-DFF2-4A69-96C0-8DFA6D31CF51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78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9" r:id="rId1"/>
    <p:sldLayoutId id="2147483930" r:id="rId2"/>
    <p:sldLayoutId id="2147483931" r:id="rId3"/>
    <p:sldLayoutId id="2147483932" r:id="rId4"/>
    <p:sldLayoutId id="2147483933" r:id="rId5"/>
    <p:sldLayoutId id="2147483934" r:id="rId6"/>
    <p:sldLayoutId id="2147483935" r:id="rId7"/>
    <p:sldLayoutId id="2147483936" r:id="rId8"/>
    <p:sldLayoutId id="2147483937" r:id="rId9"/>
    <p:sldLayoutId id="2147483938" r:id="rId10"/>
    <p:sldLayoutId id="214748393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3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wmf"/><Relationship Id="rId1" Type="http://schemas.openxmlformats.org/officeDocument/2006/relationships/slideLayout" Target="../slideLayouts/slideLayout6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slideLayout" Target="../slideLayouts/slideLayout6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wmf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47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slideLayout" Target="../slideLayouts/slideLayout6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slideLayout" Target="../slideLayouts/slideLayout6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wmf"/><Relationship Id="rId1" Type="http://schemas.openxmlformats.org/officeDocument/2006/relationships/slideLayout" Target="../slideLayouts/slideLayout6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wmf"/><Relationship Id="rId1" Type="http://schemas.openxmlformats.org/officeDocument/2006/relationships/slideLayout" Target="../slideLayouts/slideLayout6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wmf"/><Relationship Id="rId2" Type="http://schemas.openxmlformats.org/officeDocument/2006/relationships/image" Target="../media/image58.wmf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6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61.wmf"/><Relationship Id="rId1" Type="http://schemas.openxmlformats.org/officeDocument/2006/relationships/slideLayout" Target="../slideLayouts/slideLayout5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wmf"/><Relationship Id="rId1" Type="http://schemas.openxmlformats.org/officeDocument/2006/relationships/slideLayout" Target="../slideLayouts/slideLayout5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5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wmf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wmf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wmf"/><Relationship Id="rId2" Type="http://schemas.openxmlformats.org/officeDocument/2006/relationships/image" Target="../media/image43.wmf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78.emf"/><Relationship Id="rId18" Type="http://schemas.openxmlformats.org/officeDocument/2006/relationships/oleObject" Target="../embeddings/oleObject8.bin"/><Relationship Id="rId3" Type="http://schemas.openxmlformats.org/officeDocument/2006/relationships/notesSlide" Target="../notesSlides/notesSlide2.xml"/><Relationship Id="rId21" Type="http://schemas.openxmlformats.org/officeDocument/2006/relationships/image" Target="../media/image82.emf"/><Relationship Id="rId7" Type="http://schemas.openxmlformats.org/officeDocument/2006/relationships/image" Target="../media/image75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0.wmf"/><Relationship Id="rId2" Type="http://schemas.openxmlformats.org/officeDocument/2006/relationships/slideLayout" Target="../slideLayouts/slideLayout18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77.emf"/><Relationship Id="rId5" Type="http://schemas.openxmlformats.org/officeDocument/2006/relationships/image" Target="../media/image74.emf"/><Relationship Id="rId15" Type="http://schemas.openxmlformats.org/officeDocument/2006/relationships/image" Target="../media/image79.emf"/><Relationship Id="rId23" Type="http://schemas.openxmlformats.org/officeDocument/2006/relationships/image" Target="../media/image83.e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81.e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76.e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biblio.by/media/catalog/product/cache/1/image/1200x1200/9df78eab33525d08d6e5fb8d27136e95/m/u/multimediabooks_covers1005462449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379" y="0"/>
            <a:ext cx="5404918" cy="327735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pravda-ural.ru/newssites/uploads/2014/06/dictionary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6479" y="407406"/>
            <a:ext cx="3874883" cy="328764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2652665" y="3132499"/>
            <a:ext cx="601150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День словаря</a:t>
            </a:r>
          </a:p>
          <a:p>
            <a:pPr algn="ctr"/>
            <a:r>
              <a:rPr lang="ru-RU" sz="7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22 ноября</a:t>
            </a:r>
            <a:endParaRPr lang="ru-RU" sz="7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31292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0" y="889844"/>
            <a:ext cx="6096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СЛОВАРЬ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Усердней с каждым днем гляжу в словарь.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его столбцах мерцают искры чувства.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подвалы слов не раз сойдет искусство,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Держа в руке свой потайной фонарь.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всех словах - события печать.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Они дались недаром человеку.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Читаю: "Век. От века. Вековать.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Век доживать. Бог сыну не дал веку.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Век заедать, век заживать чужой..."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словах звучит укор, и гнев, и совесть.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Нет, не словарь лежит передо мной,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древняя рассыпанная повесть. 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С.Маршак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Лирика. Переводы.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Санкт-Петербург,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Лениздат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1996.</a:t>
            </a:r>
          </a:p>
        </p:txBody>
      </p:sp>
    </p:spTree>
    <p:extLst>
      <p:ext uri="{BB962C8B-B14F-4D97-AF65-F5344CB8AC3E}">
        <p14:creationId xmlns:p14="http://schemas.microsoft.com/office/powerpoint/2010/main" val="1607746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465420" y="710735"/>
            <a:ext cx="28809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 задание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67976" y="2967335"/>
            <a:ext cx="925606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Назовите все виды словарей,</a:t>
            </a:r>
          </a:p>
          <a:p>
            <a:pPr algn="ctr"/>
            <a:r>
              <a:rPr lang="ru-RU" sz="5400" b="1" dirty="0">
                <a:ln/>
                <a:solidFill>
                  <a:schemeClr val="accent3"/>
                </a:solidFill>
              </a:rPr>
              <a:t>к</a:t>
            </a:r>
            <a:r>
              <a:rPr lang="ru-RU" sz="5400" b="1" dirty="0" smtClean="0">
                <a:ln/>
                <a:solidFill>
                  <a:schemeClr val="accent3"/>
                </a:solidFill>
              </a:rPr>
              <a:t>оторые вы знаете.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6" name="Sekundom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24036" y="5650117"/>
            <a:ext cx="609600" cy="609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7976" y="873674"/>
            <a:ext cx="792549" cy="1054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7143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21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65419" y="1077362"/>
            <a:ext cx="35710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 задание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00404" y="2489703"/>
            <a:ext cx="863700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/>
                <a:solidFill>
                  <a:schemeClr val="accent3"/>
                </a:solidFill>
                <a:effectLst/>
              </a:rPr>
              <a:t>Найти в этимологическом словарике</a:t>
            </a:r>
            <a:endParaRPr lang="ru-RU" sz="36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0421" y="3244048"/>
            <a:ext cx="1639966" cy="23776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0421" y="3951934"/>
            <a:ext cx="1774090" cy="23776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80421" y="4743715"/>
            <a:ext cx="1749704" cy="23776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25552" y="5488616"/>
            <a:ext cx="1926503" cy="29873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148465" y="2967335"/>
            <a:ext cx="189507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бабочка</a:t>
            </a:r>
            <a:endParaRPr lang="ru-RU" sz="36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148465" y="3582734"/>
            <a:ext cx="256833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велосипед</a:t>
            </a:r>
            <a:endParaRPr lang="ru-RU" sz="40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216592" y="4389772"/>
            <a:ext cx="175881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каблук</a:t>
            </a:r>
            <a:endParaRPr lang="ru-RU" sz="40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216592" y="5196810"/>
            <a:ext cx="208582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спасибо</a:t>
            </a:r>
            <a:endParaRPr lang="ru-RU" sz="40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3405" y="658598"/>
            <a:ext cx="792549" cy="1054699"/>
          </a:xfrm>
          <a:prstGeom prst="rect">
            <a:avLst/>
          </a:prstGeom>
        </p:spPr>
      </p:pic>
      <p:pic>
        <p:nvPicPr>
          <p:cNvPr id="3" name="Sekundom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209291" y="533318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58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6721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365832" y="794503"/>
            <a:ext cx="28809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 задание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17347" y="2967335"/>
            <a:ext cx="10357323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/>
                <a:solidFill>
                  <a:schemeClr val="accent3"/>
                </a:solidFill>
                <a:effectLst/>
              </a:rPr>
              <a:t>В Толковом словаре вашего учебника найти</a:t>
            </a:r>
          </a:p>
          <a:p>
            <a:pPr algn="ctr"/>
            <a:r>
              <a:rPr lang="ru-RU" sz="4000" b="1" dirty="0" smtClean="0">
                <a:ln/>
                <a:solidFill>
                  <a:schemeClr val="accent3"/>
                </a:solidFill>
              </a:rPr>
              <a:t>1 многозначное слово и выписать его</a:t>
            </a:r>
          </a:p>
          <a:p>
            <a:pPr algn="ctr"/>
            <a:r>
              <a:rPr lang="ru-RU" sz="4000" b="1" cap="none" spc="0" dirty="0" smtClean="0">
                <a:ln/>
                <a:solidFill>
                  <a:schemeClr val="accent3"/>
                </a:solidFill>
                <a:effectLst/>
              </a:rPr>
              <a:t>вместе со значениями</a:t>
            </a:r>
            <a:endParaRPr lang="ru-RU" sz="4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2" name="Sekundom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227398" y="530608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50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2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535820" y="785450"/>
            <a:ext cx="217880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 задание</a:t>
            </a:r>
            <a:endParaRPr lang="ru-RU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94646" y="1568616"/>
            <a:ext cx="926841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/>
                <a:solidFill>
                  <a:schemeClr val="accent3"/>
                </a:solidFill>
                <a:effectLst/>
              </a:rPr>
              <a:t>По словарю синонимов (слов, близких</a:t>
            </a:r>
          </a:p>
          <a:p>
            <a:pPr algn="ctr"/>
            <a:r>
              <a:rPr lang="ru-RU" sz="4000" b="1" dirty="0">
                <a:ln/>
                <a:solidFill>
                  <a:schemeClr val="accent3"/>
                </a:solidFill>
              </a:rPr>
              <a:t>п</a:t>
            </a:r>
            <a:r>
              <a:rPr lang="ru-RU" sz="4000" b="1" dirty="0" smtClean="0">
                <a:ln/>
                <a:solidFill>
                  <a:schemeClr val="accent3"/>
                </a:solidFill>
              </a:rPr>
              <a:t>о значению) найти синоним к слову:</a:t>
            </a:r>
            <a:r>
              <a:rPr lang="ru-RU" sz="4000" b="1" cap="none" spc="0" dirty="0" smtClean="0">
                <a:ln/>
                <a:solidFill>
                  <a:schemeClr val="accent3"/>
                </a:solidFill>
                <a:effectLst/>
              </a:rPr>
              <a:t>  </a:t>
            </a:r>
            <a:endParaRPr lang="ru-RU" sz="4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62661" y="3476045"/>
            <a:ext cx="166423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000" dirty="0" smtClean="0">
                <a:ln w="0"/>
                <a:gradFill>
                  <a:gsLst>
                    <a:gs pos="0">
                      <a:srgbClr val="D97828">
                        <a:lumMod val="50000"/>
                      </a:srgbClr>
                    </a:gs>
                    <a:gs pos="50000">
                      <a:srgbClr val="D97828"/>
                    </a:gs>
                    <a:gs pos="100000">
                      <a:srgbClr val="D9782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2 </a:t>
            </a:r>
            <a:r>
              <a:rPr lang="ru-RU" sz="4000" dirty="0">
                <a:ln w="0"/>
                <a:gradFill>
                  <a:gsLst>
                    <a:gs pos="0">
                      <a:srgbClr val="D97828">
                        <a:lumMod val="50000"/>
                      </a:srgbClr>
                    </a:gs>
                    <a:gs pos="50000">
                      <a:srgbClr val="D97828"/>
                    </a:gs>
                    <a:gs pos="100000">
                      <a:srgbClr val="D9782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класс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162661" y="4173534"/>
            <a:ext cx="166423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000" dirty="0" smtClean="0">
                <a:ln w="0"/>
                <a:gradFill>
                  <a:gsLst>
                    <a:gs pos="0">
                      <a:srgbClr val="D97828">
                        <a:lumMod val="50000"/>
                      </a:srgbClr>
                    </a:gs>
                    <a:gs pos="50000">
                      <a:srgbClr val="D97828"/>
                    </a:gs>
                    <a:gs pos="100000">
                      <a:srgbClr val="D9782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3 </a:t>
            </a:r>
            <a:r>
              <a:rPr lang="ru-RU" sz="4000" dirty="0">
                <a:ln w="0"/>
                <a:gradFill>
                  <a:gsLst>
                    <a:gs pos="0">
                      <a:srgbClr val="D97828">
                        <a:lumMod val="50000"/>
                      </a:srgbClr>
                    </a:gs>
                    <a:gs pos="50000">
                      <a:srgbClr val="D97828"/>
                    </a:gs>
                    <a:gs pos="100000">
                      <a:srgbClr val="D9782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класс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098540" y="4908580"/>
            <a:ext cx="93401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dirty="0" smtClean="0">
                <a:ln w="0"/>
                <a:gradFill>
                  <a:gsLst>
                    <a:gs pos="0">
                      <a:srgbClr val="D97828">
                        <a:lumMod val="50000"/>
                      </a:srgbClr>
                    </a:gs>
                    <a:gs pos="50000">
                      <a:srgbClr val="D97828"/>
                    </a:gs>
                    <a:gs pos="100000">
                      <a:srgbClr val="D9782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4 класс помогает ребятам своей команды </a:t>
            </a:r>
            <a:endParaRPr lang="ru-RU" sz="4000" dirty="0">
              <a:ln w="0"/>
              <a:gradFill>
                <a:gsLst>
                  <a:gs pos="0">
                    <a:srgbClr val="D97828">
                      <a:lumMod val="50000"/>
                    </a:srgbClr>
                  </a:gs>
                  <a:gs pos="50000">
                    <a:srgbClr val="D97828"/>
                  </a:gs>
                  <a:gs pos="100000">
                    <a:srgbClr val="D9782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656412" y="3465648"/>
            <a:ext cx="196880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красный</a:t>
            </a:r>
            <a:endParaRPr lang="ru-RU" sz="40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656412" y="4173534"/>
            <a:ext cx="229101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вежливый</a:t>
            </a:r>
            <a:endParaRPr lang="ru-RU" sz="40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" name="Sekundom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671018" y="561646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489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672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  <p:bldP spid="7" grpId="0"/>
      <p:bldP spid="8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56533" y="785450"/>
            <a:ext cx="87719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chemeClr val="accent4"/>
                </a:solidFill>
              </a:rPr>
              <a:t>Орфографический словарь</a:t>
            </a:r>
            <a:endParaRPr lang="ru-RU" sz="54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8229" y="1708780"/>
            <a:ext cx="1739415" cy="17315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2980" y="1537158"/>
            <a:ext cx="1921341" cy="24920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5697" y="1708781"/>
            <a:ext cx="1440580" cy="17315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92356" y="3531423"/>
            <a:ext cx="2183710" cy="278357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85608" y="3440317"/>
            <a:ext cx="1970089" cy="256629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91235" y="3766242"/>
            <a:ext cx="1938696" cy="254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93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33" name="Group 13"/>
          <p:cNvGrpSpPr>
            <a:grpSpLocks/>
          </p:cNvGrpSpPr>
          <p:nvPr/>
        </p:nvGrpSpPr>
        <p:grpSpPr bwMode="auto">
          <a:xfrm>
            <a:off x="1847850" y="549275"/>
            <a:ext cx="8472488" cy="4025900"/>
            <a:chOff x="204" y="346"/>
            <a:chExt cx="5337" cy="2536"/>
          </a:xfrm>
        </p:grpSpPr>
        <p:pic>
          <p:nvPicPr>
            <p:cNvPr id="30724" name="Picture 4" descr="j021536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07" y="754"/>
              <a:ext cx="2434" cy="17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27" name="Picture 7" descr="814516fd1c4c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" y="436"/>
              <a:ext cx="2069" cy="24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728" name="WordArt 8"/>
            <p:cNvSpPr>
              <a:spLocks noChangeArrowheads="1" noChangeShapeType="1" noTextEdit="1"/>
            </p:cNvSpPr>
            <p:nvPr/>
          </p:nvSpPr>
          <p:spPr bwMode="auto">
            <a:xfrm>
              <a:off x="2245" y="391"/>
              <a:ext cx="182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8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</a:p>
          </p:txBody>
        </p:sp>
        <p:sp>
          <p:nvSpPr>
            <p:cNvPr id="30729" name="WordArt 9"/>
            <p:cNvSpPr>
              <a:spLocks noChangeArrowheads="1" noChangeShapeType="1" noTextEdit="1"/>
            </p:cNvSpPr>
            <p:nvPr/>
          </p:nvSpPr>
          <p:spPr bwMode="auto">
            <a:xfrm>
              <a:off x="3969" y="346"/>
              <a:ext cx="182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8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</a:p>
          </p:txBody>
        </p:sp>
        <p:sp>
          <p:nvSpPr>
            <p:cNvPr id="30730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3424" y="346"/>
              <a:ext cx="182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8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</a:p>
          </p:txBody>
        </p:sp>
        <p:sp>
          <p:nvSpPr>
            <p:cNvPr id="30731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3696" y="346"/>
              <a:ext cx="182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8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</a:p>
          </p:txBody>
        </p:sp>
      </p:grpSp>
      <p:sp>
        <p:nvSpPr>
          <p:cNvPr id="30732" name="Text Box 12"/>
          <p:cNvSpPr txBox="1">
            <a:spLocks noChangeArrowheads="1"/>
          </p:cNvSpPr>
          <p:nvPr/>
        </p:nvSpPr>
        <p:spPr bwMode="auto">
          <a:xfrm>
            <a:off x="4008439" y="4868863"/>
            <a:ext cx="4968875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9600">
                <a:solidFill>
                  <a:srgbClr val="333399"/>
                </a:solidFill>
                <a:latin typeface="Comic Sans MS" panose="030F0702030302020204" pitchFamily="66" charset="0"/>
              </a:rPr>
              <a:t>д</a:t>
            </a:r>
            <a:r>
              <a:rPr lang="ru-RU" altLang="ru-RU" sz="9600">
                <a:solidFill>
                  <a:srgbClr val="FF0000"/>
                </a:solidFill>
                <a:latin typeface="Comic Sans MS" panose="030F0702030302020204" pitchFamily="66" charset="0"/>
              </a:rPr>
              <a:t>е</a:t>
            </a:r>
            <a:r>
              <a:rPr lang="ru-RU" altLang="ru-RU" sz="9600">
                <a:solidFill>
                  <a:srgbClr val="333399"/>
                </a:solidFill>
                <a:latin typeface="Comic Sans MS" panose="030F0702030302020204" pitchFamily="66" charset="0"/>
              </a:rPr>
              <a:t>ревня</a:t>
            </a:r>
          </a:p>
        </p:txBody>
      </p:sp>
    </p:spTree>
    <p:extLst>
      <p:ext uri="{BB962C8B-B14F-4D97-AF65-F5344CB8AC3E}">
        <p14:creationId xmlns:p14="http://schemas.microsoft.com/office/powerpoint/2010/main" val="2910891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87" name="Group 15"/>
          <p:cNvGrpSpPr>
            <a:grpSpLocks/>
          </p:cNvGrpSpPr>
          <p:nvPr/>
        </p:nvGrpSpPr>
        <p:grpSpPr bwMode="auto">
          <a:xfrm>
            <a:off x="1524000" y="836614"/>
            <a:ext cx="9037638" cy="3240087"/>
            <a:chOff x="0" y="527"/>
            <a:chExt cx="5693" cy="2041"/>
          </a:xfrm>
        </p:grpSpPr>
        <p:sp>
          <p:nvSpPr>
            <p:cNvPr id="28674" name="Text Box 2"/>
            <p:cNvSpPr txBox="1">
              <a:spLocks noChangeArrowheads="1"/>
            </p:cNvSpPr>
            <p:nvPr/>
          </p:nvSpPr>
          <p:spPr bwMode="auto">
            <a:xfrm>
              <a:off x="0" y="845"/>
              <a:ext cx="635" cy="9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9600">
                  <a:solidFill>
                    <a:srgbClr val="009999"/>
                  </a:solidFill>
                  <a:latin typeface="Comic Sans MS" panose="030F0702030302020204" pitchFamily="66" charset="0"/>
                </a:rPr>
                <a:t>8</a:t>
              </a:r>
            </a:p>
          </p:txBody>
        </p:sp>
        <p:sp>
          <p:nvSpPr>
            <p:cNvPr id="28675" name="WordArt 3"/>
            <p:cNvSpPr>
              <a:spLocks noChangeArrowheads="1" noChangeShapeType="1" noTextEdit="1"/>
            </p:cNvSpPr>
            <p:nvPr/>
          </p:nvSpPr>
          <p:spPr bwMode="auto">
            <a:xfrm>
              <a:off x="612" y="527"/>
              <a:ext cx="182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8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</a:p>
          </p:txBody>
        </p:sp>
        <p:sp>
          <p:nvSpPr>
            <p:cNvPr id="28676" name="WordArt 4"/>
            <p:cNvSpPr>
              <a:spLocks noChangeArrowheads="1" noChangeShapeType="1" noTextEdit="1"/>
            </p:cNvSpPr>
            <p:nvPr/>
          </p:nvSpPr>
          <p:spPr bwMode="auto">
            <a:xfrm>
              <a:off x="385" y="527"/>
              <a:ext cx="182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8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</a:p>
          </p:txBody>
        </p:sp>
        <p:pic>
          <p:nvPicPr>
            <p:cNvPr id="28678" name="Picture 6" descr="MC900281160[1]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6" y="981"/>
              <a:ext cx="1452" cy="13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679" name="WordArt 7"/>
            <p:cNvSpPr>
              <a:spLocks noChangeArrowheads="1" noChangeShapeType="1" noTextEdit="1"/>
            </p:cNvSpPr>
            <p:nvPr/>
          </p:nvSpPr>
          <p:spPr bwMode="auto">
            <a:xfrm>
              <a:off x="839" y="527"/>
              <a:ext cx="182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8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</a:p>
          </p:txBody>
        </p:sp>
        <p:sp>
          <p:nvSpPr>
            <p:cNvPr id="28680" name="WordArt 8"/>
            <p:cNvSpPr>
              <a:spLocks noChangeArrowheads="1" noChangeShapeType="1" noTextEdit="1"/>
            </p:cNvSpPr>
            <p:nvPr/>
          </p:nvSpPr>
          <p:spPr bwMode="auto">
            <a:xfrm>
              <a:off x="2744" y="663"/>
              <a:ext cx="182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8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</a:p>
          </p:txBody>
        </p:sp>
        <p:sp>
          <p:nvSpPr>
            <p:cNvPr id="28681" name="WordArt 9"/>
            <p:cNvSpPr>
              <a:spLocks noChangeArrowheads="1" noChangeShapeType="1" noTextEdit="1"/>
            </p:cNvSpPr>
            <p:nvPr/>
          </p:nvSpPr>
          <p:spPr bwMode="auto">
            <a:xfrm>
              <a:off x="3787" y="935"/>
              <a:ext cx="182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8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</a:p>
          </p:txBody>
        </p:sp>
        <p:sp>
          <p:nvSpPr>
            <p:cNvPr id="28682" name="Text Box 10"/>
            <p:cNvSpPr txBox="1">
              <a:spLocks noChangeArrowheads="1"/>
            </p:cNvSpPr>
            <p:nvPr/>
          </p:nvSpPr>
          <p:spPr bwMode="auto">
            <a:xfrm>
              <a:off x="5103" y="890"/>
              <a:ext cx="590" cy="9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9600">
                  <a:solidFill>
                    <a:srgbClr val="009999"/>
                  </a:solidFill>
                  <a:latin typeface="Comic Sans MS" panose="030F0702030302020204" pitchFamily="66" charset="0"/>
                </a:rPr>
                <a:t>Е</a:t>
              </a:r>
            </a:p>
          </p:txBody>
        </p:sp>
        <p:pic>
          <p:nvPicPr>
            <p:cNvPr id="28684" name="Picture 12" descr="j019915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3" y="799"/>
              <a:ext cx="1677" cy="17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685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3016" y="663"/>
              <a:ext cx="182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8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</a:p>
          </p:txBody>
        </p:sp>
      </p:grpSp>
      <p:sp>
        <p:nvSpPr>
          <p:cNvPr id="28686" name="Text Box 14"/>
          <p:cNvSpPr txBox="1">
            <a:spLocks noChangeArrowheads="1"/>
          </p:cNvSpPr>
          <p:nvPr/>
        </p:nvSpPr>
        <p:spPr bwMode="auto">
          <a:xfrm>
            <a:off x="2424114" y="4508500"/>
            <a:ext cx="7704137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9600">
                <a:solidFill>
                  <a:srgbClr val="333399"/>
                </a:solidFill>
                <a:latin typeface="Comic Sans MS" panose="030F0702030302020204" pitchFamily="66" charset="0"/>
              </a:rPr>
              <a:t>в</a:t>
            </a:r>
            <a:r>
              <a:rPr lang="ru-RU" altLang="ru-RU" sz="9600">
                <a:solidFill>
                  <a:srgbClr val="FF0000"/>
                </a:solidFill>
                <a:latin typeface="Comic Sans MS" panose="030F0702030302020204" pitchFamily="66" charset="0"/>
              </a:rPr>
              <a:t>о</a:t>
            </a:r>
            <a:r>
              <a:rPr lang="ru-RU" altLang="ru-RU" sz="9600">
                <a:solidFill>
                  <a:srgbClr val="333399"/>
                </a:solidFill>
                <a:latin typeface="Comic Sans MS" panose="030F0702030302020204" pitchFamily="66" charset="0"/>
              </a:rPr>
              <a:t>скр</a:t>
            </a:r>
            <a:r>
              <a:rPr lang="ru-RU" altLang="ru-RU" sz="9600">
                <a:solidFill>
                  <a:srgbClr val="FF0000"/>
                </a:solidFill>
                <a:latin typeface="Comic Sans MS" panose="030F0702030302020204" pitchFamily="66" charset="0"/>
              </a:rPr>
              <a:t>е</a:t>
            </a:r>
            <a:r>
              <a:rPr lang="ru-RU" altLang="ru-RU" sz="9600">
                <a:solidFill>
                  <a:srgbClr val="333399"/>
                </a:solidFill>
                <a:latin typeface="Comic Sans MS" panose="030F0702030302020204" pitchFamily="66" charset="0"/>
              </a:rPr>
              <a:t>сенье</a:t>
            </a:r>
          </a:p>
        </p:txBody>
      </p:sp>
    </p:spTree>
    <p:extLst>
      <p:ext uri="{BB962C8B-B14F-4D97-AF65-F5344CB8AC3E}">
        <p14:creationId xmlns:p14="http://schemas.microsoft.com/office/powerpoint/2010/main" val="355813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96" name="Group 28"/>
          <p:cNvGrpSpPr>
            <a:grpSpLocks/>
          </p:cNvGrpSpPr>
          <p:nvPr/>
        </p:nvGrpSpPr>
        <p:grpSpPr bwMode="auto">
          <a:xfrm>
            <a:off x="1524000" y="333375"/>
            <a:ext cx="8821738" cy="3424238"/>
            <a:chOff x="0" y="210"/>
            <a:chExt cx="5557" cy="2157"/>
          </a:xfrm>
        </p:grpSpPr>
        <p:pic>
          <p:nvPicPr>
            <p:cNvPr id="32784" name="Picture 16" descr="MC900232970[1]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8" y="981"/>
              <a:ext cx="1883" cy="13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786" name="Picture 18" descr="Рисунок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10"/>
              <a:ext cx="806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787" name="WordArt 19"/>
            <p:cNvSpPr>
              <a:spLocks noChangeArrowheads="1" noChangeShapeType="1" noTextEdit="1"/>
            </p:cNvSpPr>
            <p:nvPr/>
          </p:nvSpPr>
          <p:spPr bwMode="auto">
            <a:xfrm>
              <a:off x="2426" y="572"/>
              <a:ext cx="182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8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</a:p>
          </p:txBody>
        </p:sp>
        <p:sp>
          <p:nvSpPr>
            <p:cNvPr id="32788" name="WordArt 20"/>
            <p:cNvSpPr>
              <a:spLocks noChangeArrowheads="1" noChangeShapeType="1" noTextEdit="1"/>
            </p:cNvSpPr>
            <p:nvPr/>
          </p:nvSpPr>
          <p:spPr bwMode="auto">
            <a:xfrm>
              <a:off x="2653" y="572"/>
              <a:ext cx="182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8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</a:p>
          </p:txBody>
        </p:sp>
        <p:sp>
          <p:nvSpPr>
            <p:cNvPr id="32789" name="WordArt 21"/>
            <p:cNvSpPr>
              <a:spLocks noChangeArrowheads="1" noChangeShapeType="1" noTextEdit="1"/>
            </p:cNvSpPr>
            <p:nvPr/>
          </p:nvSpPr>
          <p:spPr bwMode="auto">
            <a:xfrm>
              <a:off x="2154" y="572"/>
              <a:ext cx="182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8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</a:p>
          </p:txBody>
        </p:sp>
        <p:sp>
          <p:nvSpPr>
            <p:cNvPr id="32790" name="Text Box 22"/>
            <p:cNvSpPr txBox="1">
              <a:spLocks noChangeArrowheads="1"/>
            </p:cNvSpPr>
            <p:nvPr/>
          </p:nvSpPr>
          <p:spPr bwMode="auto">
            <a:xfrm>
              <a:off x="2653" y="935"/>
              <a:ext cx="680" cy="9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9600">
                  <a:solidFill>
                    <a:srgbClr val="009999"/>
                  </a:solidFill>
                  <a:latin typeface="Comic Sans MS" panose="030F0702030302020204" pitchFamily="66" charset="0"/>
                </a:rPr>
                <a:t>Д</a:t>
              </a:r>
            </a:p>
          </p:txBody>
        </p:sp>
        <p:pic>
          <p:nvPicPr>
            <p:cNvPr id="32791" name="Picture 23" descr="j0232367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1" y="1207"/>
              <a:ext cx="1088" cy="6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792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3424" y="890"/>
              <a:ext cx="182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8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</a:p>
          </p:txBody>
        </p:sp>
        <p:sp>
          <p:nvSpPr>
            <p:cNvPr id="32794" name="Text Box 26"/>
            <p:cNvSpPr txBox="1">
              <a:spLocks noChangeArrowheads="1"/>
            </p:cNvSpPr>
            <p:nvPr/>
          </p:nvSpPr>
          <p:spPr bwMode="auto">
            <a:xfrm>
              <a:off x="4967" y="1026"/>
              <a:ext cx="590" cy="9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9600">
                  <a:solidFill>
                    <a:srgbClr val="009999"/>
                  </a:solidFill>
                  <a:latin typeface="Comic Sans MS" panose="030F0702030302020204" pitchFamily="66" charset="0"/>
                </a:rPr>
                <a:t>Я</a:t>
              </a:r>
            </a:p>
          </p:txBody>
        </p:sp>
      </p:grpSp>
      <p:sp>
        <p:nvSpPr>
          <p:cNvPr id="32795" name="Text Box 27"/>
          <p:cNvSpPr txBox="1">
            <a:spLocks noChangeArrowheads="1"/>
          </p:cNvSpPr>
          <p:nvPr/>
        </p:nvSpPr>
        <p:spPr bwMode="auto">
          <a:xfrm>
            <a:off x="2279650" y="5013325"/>
            <a:ext cx="7920038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9600">
                <a:solidFill>
                  <a:srgbClr val="333399"/>
                </a:solidFill>
                <a:latin typeface="Comic Sans MS" panose="030F0702030302020204" pitchFamily="66" charset="0"/>
              </a:rPr>
              <a:t>д</a:t>
            </a:r>
            <a:r>
              <a:rPr lang="ru-RU" altLang="ru-RU" sz="9600">
                <a:solidFill>
                  <a:srgbClr val="FF0000"/>
                </a:solidFill>
                <a:latin typeface="Comic Sans MS" panose="030F0702030302020204" pitchFamily="66" charset="0"/>
              </a:rPr>
              <a:t>о</a:t>
            </a:r>
            <a:r>
              <a:rPr lang="ru-RU" altLang="ru-RU" sz="9600">
                <a:solidFill>
                  <a:srgbClr val="333399"/>
                </a:solidFill>
                <a:latin typeface="Comic Sans MS" panose="030F0702030302020204" pitchFamily="66" charset="0"/>
              </a:rPr>
              <a:t> св</a:t>
            </a:r>
            <a:r>
              <a:rPr lang="ru-RU" altLang="ru-RU" sz="9600">
                <a:solidFill>
                  <a:srgbClr val="FF0000"/>
                </a:solidFill>
                <a:latin typeface="Comic Sans MS" panose="030F0702030302020204" pitchFamily="66" charset="0"/>
              </a:rPr>
              <a:t>и</a:t>
            </a:r>
            <a:r>
              <a:rPr lang="ru-RU" altLang="ru-RU" sz="9600">
                <a:solidFill>
                  <a:srgbClr val="333399"/>
                </a:solidFill>
                <a:latin typeface="Comic Sans MS" panose="030F0702030302020204" pitchFamily="66" charset="0"/>
              </a:rPr>
              <a:t>дан</a:t>
            </a:r>
            <a:r>
              <a:rPr lang="ru-RU" altLang="ru-RU" sz="9600">
                <a:solidFill>
                  <a:srgbClr val="FF0000"/>
                </a:solidFill>
                <a:latin typeface="Comic Sans MS" panose="030F0702030302020204" pitchFamily="66" charset="0"/>
              </a:rPr>
              <a:t>и</a:t>
            </a:r>
            <a:r>
              <a:rPr lang="ru-RU" altLang="ru-RU" sz="9600">
                <a:solidFill>
                  <a:srgbClr val="333399"/>
                </a:solidFill>
                <a:latin typeface="Comic Sans MS" panose="030F0702030302020204" pitchFamily="66" charset="0"/>
              </a:rPr>
              <a:t>я</a:t>
            </a:r>
          </a:p>
        </p:txBody>
      </p:sp>
    </p:spTree>
    <p:extLst>
      <p:ext uri="{BB962C8B-B14F-4D97-AF65-F5344CB8AC3E}">
        <p14:creationId xmlns:p14="http://schemas.microsoft.com/office/powerpoint/2010/main" val="2535380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32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9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05" name="Line 13"/>
          <p:cNvSpPr>
            <a:spLocks noChangeShapeType="1"/>
          </p:cNvSpPr>
          <p:nvPr/>
        </p:nvSpPr>
        <p:spPr bwMode="auto">
          <a:xfrm flipV="1">
            <a:off x="6024563" y="2708276"/>
            <a:ext cx="1008062" cy="15843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960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33808" name="Group 16"/>
          <p:cNvGrpSpPr>
            <a:grpSpLocks/>
          </p:cNvGrpSpPr>
          <p:nvPr/>
        </p:nvGrpSpPr>
        <p:grpSpPr bwMode="auto">
          <a:xfrm>
            <a:off x="2063751" y="765176"/>
            <a:ext cx="7489825" cy="2593975"/>
            <a:chOff x="340" y="482"/>
            <a:chExt cx="4718" cy="1634"/>
          </a:xfrm>
        </p:grpSpPr>
        <p:sp>
          <p:nvSpPr>
            <p:cNvPr id="33800" name="WordArt 8"/>
            <p:cNvSpPr>
              <a:spLocks noChangeArrowheads="1" noChangeShapeType="1" noTextEdit="1"/>
            </p:cNvSpPr>
            <p:nvPr/>
          </p:nvSpPr>
          <p:spPr bwMode="auto">
            <a:xfrm>
              <a:off x="1746" y="754"/>
              <a:ext cx="182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8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</a:p>
          </p:txBody>
        </p:sp>
        <p:sp>
          <p:nvSpPr>
            <p:cNvPr id="33801" name="WordArt 9"/>
            <p:cNvSpPr>
              <a:spLocks noChangeArrowheads="1" noChangeShapeType="1" noTextEdit="1"/>
            </p:cNvSpPr>
            <p:nvPr/>
          </p:nvSpPr>
          <p:spPr bwMode="auto">
            <a:xfrm>
              <a:off x="2064" y="754"/>
              <a:ext cx="182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8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</a:p>
          </p:txBody>
        </p:sp>
        <p:pic>
          <p:nvPicPr>
            <p:cNvPr id="33802" name="Picture 10" descr="j035006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288" y="799"/>
              <a:ext cx="1466" cy="11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803" name="Picture 11" descr="j024014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" y="754"/>
              <a:ext cx="1815" cy="13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806" name="WordArt 14"/>
            <p:cNvSpPr>
              <a:spLocks noChangeArrowheads="1" noChangeShapeType="1" noTextEdit="1"/>
            </p:cNvSpPr>
            <p:nvPr/>
          </p:nvSpPr>
          <p:spPr bwMode="auto">
            <a:xfrm>
              <a:off x="4876" y="482"/>
              <a:ext cx="182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8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</a:p>
          </p:txBody>
        </p:sp>
      </p:grpSp>
      <p:sp>
        <p:nvSpPr>
          <p:cNvPr id="33807" name="Text Box 15"/>
          <p:cNvSpPr txBox="1">
            <a:spLocks noChangeArrowheads="1"/>
          </p:cNvSpPr>
          <p:nvPr/>
        </p:nvSpPr>
        <p:spPr bwMode="auto">
          <a:xfrm>
            <a:off x="4367214" y="4797425"/>
            <a:ext cx="3455987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9600">
                <a:solidFill>
                  <a:srgbClr val="333399"/>
                </a:solidFill>
                <a:latin typeface="Comic Sans MS" panose="030F0702030302020204" pitchFamily="66" charset="0"/>
              </a:rPr>
              <a:t>з</a:t>
            </a:r>
            <a:r>
              <a:rPr lang="ru-RU" altLang="ru-RU" sz="9600">
                <a:solidFill>
                  <a:srgbClr val="FF0000"/>
                </a:solidFill>
                <a:latin typeface="Comic Sans MS" panose="030F0702030302020204" pitchFamily="66" charset="0"/>
              </a:rPr>
              <a:t>а</a:t>
            </a:r>
            <a:r>
              <a:rPr lang="ru-RU" altLang="ru-RU" sz="9600">
                <a:solidFill>
                  <a:srgbClr val="333399"/>
                </a:solidFill>
                <a:latin typeface="Comic Sans MS" panose="030F0702030302020204" pitchFamily="66" charset="0"/>
              </a:rPr>
              <a:t>вод</a:t>
            </a:r>
          </a:p>
        </p:txBody>
      </p:sp>
    </p:spTree>
    <p:extLst>
      <p:ext uri="{BB962C8B-B14F-4D97-AF65-F5344CB8AC3E}">
        <p14:creationId xmlns:p14="http://schemas.microsoft.com/office/powerpoint/2010/main" val="1236211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273" y="729887"/>
            <a:ext cx="1580952" cy="22476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3530" y="919040"/>
            <a:ext cx="2142857" cy="20380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734" y="4014238"/>
            <a:ext cx="2352381" cy="178095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48721" y="4014238"/>
            <a:ext cx="2847619" cy="169523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441225" y="2671558"/>
            <a:ext cx="70342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Давайте знакомиться!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61737" y="1568069"/>
            <a:ext cx="1638095" cy="23809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86824" y="2537089"/>
            <a:ext cx="1771429" cy="23809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78147" y="5228358"/>
            <a:ext cx="1752381" cy="23809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24911" y="4566619"/>
            <a:ext cx="1923810" cy="2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7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6600825" y="333375"/>
            <a:ext cx="151130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9600">
                <a:solidFill>
                  <a:srgbClr val="009999"/>
                </a:solidFill>
                <a:latin typeface="Comic Sans MS" panose="030F0702030302020204" pitchFamily="66" charset="0"/>
              </a:rPr>
              <a:t>Ш</a:t>
            </a:r>
          </a:p>
        </p:txBody>
      </p:sp>
      <p:grpSp>
        <p:nvGrpSpPr>
          <p:cNvPr id="34825" name="Group 9"/>
          <p:cNvGrpSpPr>
            <a:grpSpLocks/>
          </p:cNvGrpSpPr>
          <p:nvPr/>
        </p:nvGrpSpPr>
        <p:grpSpPr bwMode="auto">
          <a:xfrm>
            <a:off x="1847850" y="404814"/>
            <a:ext cx="7920038" cy="3368675"/>
            <a:chOff x="204" y="255"/>
            <a:chExt cx="4989" cy="2122"/>
          </a:xfrm>
        </p:grpSpPr>
        <p:pic>
          <p:nvPicPr>
            <p:cNvPr id="34818" name="Picture 2" descr="MC900053209[1]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4" y="1117"/>
              <a:ext cx="1860" cy="12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819" name="AutoShape 3"/>
            <p:cNvSpPr>
              <a:spLocks noChangeArrowheads="1"/>
            </p:cNvSpPr>
            <p:nvPr/>
          </p:nvSpPr>
          <p:spPr bwMode="auto">
            <a:xfrm rot="21364286" flipH="1">
              <a:off x="2154" y="572"/>
              <a:ext cx="1043" cy="680"/>
            </a:xfrm>
            <a:prstGeom prst="wedgeEllipseCallout">
              <a:avLst>
                <a:gd name="adj1" fmla="val 70944"/>
                <a:gd name="adj2" fmla="val 40231"/>
              </a:avLst>
            </a:prstGeom>
            <a:solidFill>
              <a:schemeClr val="bg1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 sz="4400">
                <a:solidFill>
                  <a:srgbClr val="009999"/>
                </a:solidFill>
                <a:latin typeface="Comic Sans MS" panose="030F0702030302020204" pitchFamily="66" charset="0"/>
              </a:endParaRPr>
            </a:p>
          </p:txBody>
        </p:sp>
        <p:pic>
          <p:nvPicPr>
            <p:cNvPr id="34820" name="Picture 4" descr="MC900232413[1]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34" y="1162"/>
              <a:ext cx="1534" cy="12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822" name="Line 6"/>
            <p:cNvSpPr>
              <a:spLocks noChangeShapeType="1"/>
            </p:cNvSpPr>
            <p:nvPr/>
          </p:nvSpPr>
          <p:spPr bwMode="auto">
            <a:xfrm>
              <a:off x="3152" y="482"/>
              <a:ext cx="953" cy="453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9600">
                <a:solidFill>
                  <a:srgbClr val="00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34823" name="Text Box 7"/>
            <p:cNvSpPr txBox="1">
              <a:spLocks noChangeArrowheads="1"/>
            </p:cNvSpPr>
            <p:nvPr/>
          </p:nvSpPr>
          <p:spPr bwMode="auto">
            <a:xfrm>
              <a:off x="4513" y="255"/>
              <a:ext cx="680" cy="9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9600">
                  <a:solidFill>
                    <a:srgbClr val="009999"/>
                  </a:solidFill>
                  <a:latin typeface="Comic Sans MS" panose="030F0702030302020204" pitchFamily="66" charset="0"/>
                </a:rPr>
                <a:t>Т</a:t>
              </a:r>
            </a:p>
          </p:txBody>
        </p:sp>
      </p:grp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3287713" y="4652963"/>
            <a:ext cx="482600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9600">
                <a:solidFill>
                  <a:srgbClr val="333399"/>
                </a:solidFill>
                <a:latin typeface="Comic Sans MS" panose="030F0702030302020204" pitchFamily="66" charset="0"/>
              </a:rPr>
              <a:t>к</a:t>
            </a:r>
            <a:r>
              <a:rPr lang="ru-RU" altLang="ru-RU" sz="9600">
                <a:solidFill>
                  <a:srgbClr val="FF0000"/>
                </a:solidFill>
                <a:latin typeface="Comic Sans MS" panose="030F0702030302020204" pitchFamily="66" charset="0"/>
              </a:rPr>
              <a:t>а</a:t>
            </a:r>
            <a:r>
              <a:rPr lang="ru-RU" altLang="ru-RU" sz="9600">
                <a:solidFill>
                  <a:srgbClr val="333399"/>
                </a:solidFill>
                <a:latin typeface="Comic Sans MS" panose="030F0702030302020204" pitchFamily="66" charset="0"/>
              </a:rPr>
              <a:t>ртина</a:t>
            </a:r>
          </a:p>
        </p:txBody>
      </p:sp>
    </p:spTree>
    <p:extLst>
      <p:ext uri="{BB962C8B-B14F-4D97-AF65-F5344CB8AC3E}">
        <p14:creationId xmlns:p14="http://schemas.microsoft.com/office/powerpoint/2010/main" val="1028708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55" name="Group 15"/>
          <p:cNvGrpSpPr>
            <a:grpSpLocks/>
          </p:cNvGrpSpPr>
          <p:nvPr/>
        </p:nvGrpSpPr>
        <p:grpSpPr bwMode="auto">
          <a:xfrm>
            <a:off x="2063750" y="549275"/>
            <a:ext cx="7200900" cy="3600450"/>
            <a:chOff x="340" y="346"/>
            <a:chExt cx="4536" cy="2268"/>
          </a:xfrm>
        </p:grpSpPr>
        <p:pic>
          <p:nvPicPr>
            <p:cNvPr id="35849" name="Picture 9" descr="krot0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" y="482"/>
              <a:ext cx="1905" cy="19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850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2245" y="346"/>
              <a:ext cx="182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8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</a:p>
          </p:txBody>
        </p:sp>
        <p:sp>
          <p:nvSpPr>
            <p:cNvPr id="35852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2699" y="346"/>
              <a:ext cx="2177" cy="2268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6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9999"/>
                  </a:solidFill>
                  <a:cs typeface="Arial" panose="020B0604020202020204" pitchFamily="34" charset="0"/>
                </a:rPr>
                <a:t>А</a:t>
              </a:r>
            </a:p>
          </p:txBody>
        </p:sp>
        <p:sp>
          <p:nvSpPr>
            <p:cNvPr id="35853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3490" y="1433"/>
              <a:ext cx="595" cy="181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6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cs typeface="Arial" panose="020B0604020202020204" pitchFamily="34" charset="0"/>
                </a:rPr>
                <a:t>ть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35854" name="Text Box 14"/>
          <p:cNvSpPr txBox="1">
            <a:spLocks noChangeArrowheads="1"/>
          </p:cNvSpPr>
          <p:nvPr/>
        </p:nvSpPr>
        <p:spPr bwMode="auto">
          <a:xfrm>
            <a:off x="3719513" y="4724400"/>
            <a:ext cx="467995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9600">
                <a:solidFill>
                  <a:srgbClr val="333399"/>
                </a:solidFill>
                <a:latin typeface="Comic Sans MS" panose="030F0702030302020204" pitchFamily="66" charset="0"/>
              </a:rPr>
              <a:t>кр</a:t>
            </a:r>
            <a:r>
              <a:rPr lang="ru-RU" altLang="ru-RU" sz="9600">
                <a:solidFill>
                  <a:srgbClr val="FF0000"/>
                </a:solidFill>
                <a:latin typeface="Comic Sans MS" panose="030F0702030302020204" pitchFamily="66" charset="0"/>
              </a:rPr>
              <a:t>о</a:t>
            </a:r>
            <a:r>
              <a:rPr lang="ru-RU" altLang="ru-RU" sz="9600">
                <a:solidFill>
                  <a:srgbClr val="333399"/>
                </a:solidFill>
                <a:latin typeface="Comic Sans MS" panose="030F0702030302020204" pitchFamily="66" charset="0"/>
              </a:rPr>
              <a:t>вать</a:t>
            </a:r>
          </a:p>
        </p:txBody>
      </p:sp>
    </p:spTree>
    <p:extLst>
      <p:ext uri="{BB962C8B-B14F-4D97-AF65-F5344CB8AC3E}">
        <p14:creationId xmlns:p14="http://schemas.microsoft.com/office/powerpoint/2010/main" val="899316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3503614" y="4581525"/>
            <a:ext cx="7559675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9600">
                <a:solidFill>
                  <a:srgbClr val="333399"/>
                </a:solidFill>
                <a:latin typeface="Comic Sans MS" panose="030F0702030302020204" pitchFamily="66" charset="0"/>
              </a:rPr>
              <a:t>м</a:t>
            </a:r>
            <a:r>
              <a:rPr lang="ru-RU" altLang="ru-RU" sz="9600">
                <a:solidFill>
                  <a:srgbClr val="FF0000"/>
                </a:solidFill>
                <a:latin typeface="Comic Sans MS" panose="030F0702030302020204" pitchFamily="66" charset="0"/>
              </a:rPr>
              <a:t>а</a:t>
            </a:r>
            <a:r>
              <a:rPr lang="ru-RU" altLang="ru-RU" sz="9600">
                <a:solidFill>
                  <a:srgbClr val="333399"/>
                </a:solidFill>
                <a:latin typeface="Comic Sans MS" panose="030F0702030302020204" pitchFamily="66" charset="0"/>
              </a:rPr>
              <a:t>лина</a:t>
            </a:r>
          </a:p>
        </p:txBody>
      </p:sp>
      <p:grpSp>
        <p:nvGrpSpPr>
          <p:cNvPr id="36874" name="Group 10"/>
          <p:cNvGrpSpPr>
            <a:grpSpLocks/>
          </p:cNvGrpSpPr>
          <p:nvPr/>
        </p:nvGrpSpPr>
        <p:grpSpPr bwMode="auto">
          <a:xfrm>
            <a:off x="1992313" y="333375"/>
            <a:ext cx="7918450" cy="3208338"/>
            <a:chOff x="295" y="210"/>
            <a:chExt cx="4988" cy="2021"/>
          </a:xfrm>
        </p:grpSpPr>
        <p:sp>
          <p:nvSpPr>
            <p:cNvPr id="36868" name="Text Box 4"/>
            <p:cNvSpPr txBox="1">
              <a:spLocks noChangeArrowheads="1"/>
            </p:cNvSpPr>
            <p:nvPr/>
          </p:nvSpPr>
          <p:spPr bwMode="auto">
            <a:xfrm>
              <a:off x="3198" y="210"/>
              <a:ext cx="1270" cy="9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9600">
                  <a:solidFill>
                    <a:srgbClr val="009999"/>
                  </a:solidFill>
                  <a:latin typeface="Comic Sans MS" panose="030F0702030302020204" pitchFamily="66" charset="0"/>
                </a:rPr>
                <a:t>Ш</a:t>
              </a:r>
            </a:p>
          </p:txBody>
        </p:sp>
        <p:sp>
          <p:nvSpPr>
            <p:cNvPr id="36869" name="Line 5"/>
            <p:cNvSpPr>
              <a:spLocks noChangeShapeType="1"/>
            </p:cNvSpPr>
            <p:nvPr/>
          </p:nvSpPr>
          <p:spPr bwMode="auto">
            <a:xfrm>
              <a:off x="3152" y="436"/>
              <a:ext cx="907" cy="499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9600">
                <a:solidFill>
                  <a:srgbClr val="00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36870" name="Text Box 6"/>
            <p:cNvSpPr txBox="1">
              <a:spLocks noChangeArrowheads="1"/>
            </p:cNvSpPr>
            <p:nvPr/>
          </p:nvSpPr>
          <p:spPr bwMode="auto">
            <a:xfrm>
              <a:off x="4286" y="210"/>
              <a:ext cx="997" cy="9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9600">
                  <a:solidFill>
                    <a:srgbClr val="009999"/>
                  </a:solidFill>
                  <a:latin typeface="Comic Sans MS" panose="030F0702030302020204" pitchFamily="66" charset="0"/>
                </a:rPr>
                <a:t>Л</a:t>
              </a:r>
            </a:p>
          </p:txBody>
        </p:sp>
        <p:pic>
          <p:nvPicPr>
            <p:cNvPr id="36873" name="Picture 9" descr="b602384e90e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" y="935"/>
              <a:ext cx="2722" cy="12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58402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8" name="Group 10"/>
          <p:cNvGrpSpPr>
            <a:grpSpLocks/>
          </p:cNvGrpSpPr>
          <p:nvPr/>
        </p:nvGrpSpPr>
        <p:grpSpPr bwMode="auto">
          <a:xfrm>
            <a:off x="1703388" y="260350"/>
            <a:ext cx="7848600" cy="3595688"/>
            <a:chOff x="113" y="164"/>
            <a:chExt cx="4944" cy="2265"/>
          </a:xfrm>
        </p:grpSpPr>
        <p:pic>
          <p:nvPicPr>
            <p:cNvPr id="37890" name="Picture 2" descr="MC900083898[1]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" y="890"/>
              <a:ext cx="1588" cy="15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891" name="WordArt 3"/>
            <p:cNvSpPr>
              <a:spLocks noChangeArrowheads="1" noChangeShapeType="1" noTextEdit="1"/>
            </p:cNvSpPr>
            <p:nvPr/>
          </p:nvSpPr>
          <p:spPr bwMode="auto">
            <a:xfrm>
              <a:off x="1655" y="799"/>
              <a:ext cx="182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8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</a:p>
          </p:txBody>
        </p:sp>
        <p:pic>
          <p:nvPicPr>
            <p:cNvPr id="37892" name="Picture 4" descr="f04f11105a4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0" y="754"/>
              <a:ext cx="1195" cy="16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893" name="Text Box 5"/>
            <p:cNvSpPr txBox="1">
              <a:spLocks noChangeArrowheads="1"/>
            </p:cNvSpPr>
            <p:nvPr/>
          </p:nvSpPr>
          <p:spPr bwMode="auto">
            <a:xfrm>
              <a:off x="2200" y="164"/>
              <a:ext cx="771" cy="9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9600">
                  <a:solidFill>
                    <a:srgbClr val="009999"/>
                  </a:solidFill>
                  <a:latin typeface="Comic Sans MS" panose="030F0702030302020204" pitchFamily="66" charset="0"/>
                </a:rPr>
                <a:t>Д</a:t>
              </a:r>
            </a:p>
          </p:txBody>
        </p:sp>
        <p:sp>
          <p:nvSpPr>
            <p:cNvPr id="37894" name="Line 6"/>
            <p:cNvSpPr>
              <a:spLocks noChangeShapeType="1"/>
            </p:cNvSpPr>
            <p:nvPr/>
          </p:nvSpPr>
          <p:spPr bwMode="auto">
            <a:xfrm>
              <a:off x="2245" y="391"/>
              <a:ext cx="771" cy="54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9600">
                <a:solidFill>
                  <a:srgbClr val="00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37895" name="Text Box 7"/>
            <p:cNvSpPr txBox="1">
              <a:spLocks noChangeArrowheads="1"/>
            </p:cNvSpPr>
            <p:nvPr/>
          </p:nvSpPr>
          <p:spPr bwMode="auto">
            <a:xfrm>
              <a:off x="3016" y="164"/>
              <a:ext cx="1043" cy="9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9600">
                  <a:solidFill>
                    <a:srgbClr val="009999"/>
                  </a:solidFill>
                  <a:latin typeface="Comic Sans MS" panose="030F0702030302020204" pitchFamily="66" charset="0"/>
                </a:rPr>
                <a:t>Л</a:t>
              </a:r>
            </a:p>
          </p:txBody>
        </p:sp>
        <p:sp>
          <p:nvSpPr>
            <p:cNvPr id="37896" name="Text Box 8"/>
            <p:cNvSpPr txBox="1">
              <a:spLocks noChangeArrowheads="1"/>
            </p:cNvSpPr>
            <p:nvPr/>
          </p:nvSpPr>
          <p:spPr bwMode="auto">
            <a:xfrm>
              <a:off x="4377" y="1344"/>
              <a:ext cx="680" cy="9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9600">
                  <a:solidFill>
                    <a:srgbClr val="009999"/>
                  </a:solidFill>
                  <a:latin typeface="Comic Sans MS" panose="030F0702030302020204" pitchFamily="66" charset="0"/>
                </a:rPr>
                <a:t>А</a:t>
              </a:r>
            </a:p>
          </p:txBody>
        </p:sp>
      </p:grpSp>
      <p:sp>
        <p:nvSpPr>
          <p:cNvPr id="37897" name="Text Box 9"/>
          <p:cNvSpPr txBox="1">
            <a:spLocks noChangeArrowheads="1"/>
          </p:cNvSpPr>
          <p:nvPr/>
        </p:nvSpPr>
        <p:spPr bwMode="auto">
          <a:xfrm>
            <a:off x="3575050" y="4437063"/>
            <a:ext cx="612140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9600">
                <a:solidFill>
                  <a:srgbClr val="333399"/>
                </a:solidFill>
                <a:latin typeface="Comic Sans MS" panose="030F0702030302020204" pitchFamily="66" charset="0"/>
              </a:rPr>
              <a:t>с</a:t>
            </a:r>
            <a:r>
              <a:rPr lang="ru-RU" altLang="ru-RU" sz="9600">
                <a:solidFill>
                  <a:srgbClr val="FF0000"/>
                </a:solidFill>
                <a:latin typeface="Comic Sans MS" panose="030F0702030302020204" pitchFamily="66" charset="0"/>
              </a:rPr>
              <a:t>о</a:t>
            </a:r>
            <a:r>
              <a:rPr lang="ru-RU" altLang="ru-RU" sz="9600">
                <a:solidFill>
                  <a:srgbClr val="333399"/>
                </a:solidFill>
                <a:latin typeface="Comic Sans MS" panose="030F0702030302020204" pitchFamily="66" charset="0"/>
              </a:rPr>
              <a:t>лома</a:t>
            </a:r>
          </a:p>
        </p:txBody>
      </p:sp>
    </p:spTree>
    <p:extLst>
      <p:ext uri="{BB962C8B-B14F-4D97-AF65-F5344CB8AC3E}">
        <p14:creationId xmlns:p14="http://schemas.microsoft.com/office/powerpoint/2010/main" val="241925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9264651" y="0"/>
            <a:ext cx="1800225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9600">
                <a:solidFill>
                  <a:srgbClr val="333399"/>
                </a:solidFill>
                <a:latin typeface="Comic Sans MS" panose="030F0702030302020204" pitchFamily="66" charset="0"/>
              </a:rPr>
              <a:t>В</a:t>
            </a:r>
          </a:p>
        </p:txBody>
      </p:sp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4440238" y="4292600"/>
            <a:ext cx="4824412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9600">
                <a:solidFill>
                  <a:srgbClr val="333399"/>
                </a:solidFill>
                <a:latin typeface="Comic Sans MS" panose="030F0702030302020204" pitchFamily="66" charset="0"/>
              </a:rPr>
              <a:t>ср</a:t>
            </a:r>
            <a:r>
              <a:rPr lang="ru-RU" altLang="ru-RU" sz="9600">
                <a:solidFill>
                  <a:srgbClr val="FF0000"/>
                </a:solidFill>
                <a:latin typeface="Comic Sans MS" panose="030F0702030302020204" pitchFamily="66" charset="0"/>
              </a:rPr>
              <a:t>е</a:t>
            </a:r>
            <a:r>
              <a:rPr lang="ru-RU" altLang="ru-RU" sz="9600">
                <a:solidFill>
                  <a:srgbClr val="333399"/>
                </a:solidFill>
                <a:latin typeface="Comic Sans MS" panose="030F0702030302020204" pitchFamily="66" charset="0"/>
              </a:rPr>
              <a:t>да</a:t>
            </a:r>
          </a:p>
        </p:txBody>
      </p:sp>
      <p:grpSp>
        <p:nvGrpSpPr>
          <p:cNvPr id="39952" name="Group 16"/>
          <p:cNvGrpSpPr>
            <a:grpSpLocks/>
          </p:cNvGrpSpPr>
          <p:nvPr/>
        </p:nvGrpSpPr>
        <p:grpSpPr bwMode="auto">
          <a:xfrm>
            <a:off x="1631950" y="404814"/>
            <a:ext cx="8712200" cy="3311525"/>
            <a:chOff x="68" y="255"/>
            <a:chExt cx="5488" cy="2086"/>
          </a:xfrm>
        </p:grpSpPr>
        <p:pic>
          <p:nvPicPr>
            <p:cNvPr id="39938" name="Picture 2" descr="MC900331621[1]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" y="255"/>
              <a:ext cx="1432" cy="1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939" name="Line 3"/>
            <p:cNvSpPr>
              <a:spLocks noChangeShapeType="1"/>
            </p:cNvSpPr>
            <p:nvPr/>
          </p:nvSpPr>
          <p:spPr bwMode="auto">
            <a:xfrm flipV="1">
              <a:off x="68" y="1298"/>
              <a:ext cx="771" cy="40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9600">
                <a:solidFill>
                  <a:srgbClr val="000000"/>
                </a:solidFill>
                <a:latin typeface="Comic Sans MS" panose="030F0702030302020204" pitchFamily="66" charset="0"/>
              </a:endParaRPr>
            </a:p>
          </p:txBody>
        </p:sp>
        <p:pic>
          <p:nvPicPr>
            <p:cNvPr id="39942" name="Picture 6" descr="1a6fd84ff4be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075833">
              <a:off x="1973" y="618"/>
              <a:ext cx="1950" cy="12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943" name="Line 7"/>
            <p:cNvSpPr>
              <a:spLocks noChangeShapeType="1"/>
            </p:cNvSpPr>
            <p:nvPr/>
          </p:nvSpPr>
          <p:spPr bwMode="auto">
            <a:xfrm flipV="1">
              <a:off x="2381" y="1752"/>
              <a:ext cx="771" cy="58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9600">
                <a:solidFill>
                  <a:srgbClr val="00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39944" name="Text Box 8"/>
            <p:cNvSpPr txBox="1">
              <a:spLocks noChangeArrowheads="1"/>
            </p:cNvSpPr>
            <p:nvPr/>
          </p:nvSpPr>
          <p:spPr bwMode="auto">
            <a:xfrm>
              <a:off x="4195" y="754"/>
              <a:ext cx="726" cy="9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9600">
                  <a:solidFill>
                    <a:srgbClr val="009999"/>
                  </a:solidFill>
                  <a:latin typeface="Comic Sans MS" panose="030F0702030302020204" pitchFamily="66" charset="0"/>
                </a:rPr>
                <a:t>2</a:t>
              </a:r>
            </a:p>
          </p:txBody>
        </p:sp>
        <p:sp>
          <p:nvSpPr>
            <p:cNvPr id="39946" name="Line 10"/>
            <p:cNvSpPr>
              <a:spLocks noChangeShapeType="1"/>
            </p:cNvSpPr>
            <p:nvPr/>
          </p:nvSpPr>
          <p:spPr bwMode="auto">
            <a:xfrm>
              <a:off x="4785" y="255"/>
              <a:ext cx="771" cy="589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9600">
                <a:solidFill>
                  <a:srgbClr val="00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39948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204" y="1026"/>
              <a:ext cx="182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8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</a:p>
          </p:txBody>
        </p:sp>
        <p:sp>
          <p:nvSpPr>
            <p:cNvPr id="39949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476" y="1026"/>
              <a:ext cx="182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8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50779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8" name="Text Box 14"/>
          <p:cNvSpPr txBox="1">
            <a:spLocks noChangeArrowheads="1"/>
          </p:cNvSpPr>
          <p:nvPr/>
        </p:nvSpPr>
        <p:spPr bwMode="auto">
          <a:xfrm>
            <a:off x="1919289" y="5013325"/>
            <a:ext cx="8569325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9600">
                <a:solidFill>
                  <a:srgbClr val="333399"/>
                </a:solidFill>
                <a:latin typeface="Comic Sans MS" panose="030F0702030302020204" pitchFamily="66" charset="0"/>
              </a:rPr>
              <a:t>ру</a:t>
            </a:r>
            <a:r>
              <a:rPr lang="ru-RU" altLang="ru-RU" sz="9600">
                <a:solidFill>
                  <a:srgbClr val="FF0000"/>
                </a:solidFill>
                <a:latin typeface="Comic Sans MS" panose="030F0702030302020204" pitchFamily="66" charset="0"/>
              </a:rPr>
              <a:t>сс</a:t>
            </a:r>
            <a:r>
              <a:rPr lang="ru-RU" altLang="ru-RU" sz="9600">
                <a:solidFill>
                  <a:srgbClr val="333399"/>
                </a:solidFill>
                <a:latin typeface="Comic Sans MS" panose="030F0702030302020204" pitchFamily="66" charset="0"/>
              </a:rPr>
              <a:t>кий </a:t>
            </a:r>
            <a:r>
              <a:rPr lang="ru-RU" altLang="ru-RU" sz="9600">
                <a:solidFill>
                  <a:srgbClr val="FF0000"/>
                </a:solidFill>
                <a:latin typeface="Comic Sans MS" panose="030F0702030302020204" pitchFamily="66" charset="0"/>
              </a:rPr>
              <a:t>я</a:t>
            </a:r>
            <a:r>
              <a:rPr lang="ru-RU" altLang="ru-RU" sz="9600">
                <a:solidFill>
                  <a:srgbClr val="333399"/>
                </a:solidFill>
                <a:latin typeface="Comic Sans MS" panose="030F0702030302020204" pitchFamily="66" charset="0"/>
              </a:rPr>
              <a:t>зык</a:t>
            </a:r>
          </a:p>
        </p:txBody>
      </p:sp>
      <p:grpSp>
        <p:nvGrpSpPr>
          <p:cNvPr id="21521" name="Group 17"/>
          <p:cNvGrpSpPr>
            <a:grpSpLocks/>
          </p:cNvGrpSpPr>
          <p:nvPr/>
        </p:nvGrpSpPr>
        <p:grpSpPr bwMode="auto">
          <a:xfrm>
            <a:off x="1774825" y="404813"/>
            <a:ext cx="8281988" cy="4392612"/>
            <a:chOff x="158" y="255"/>
            <a:chExt cx="5217" cy="2767"/>
          </a:xfrm>
        </p:grpSpPr>
        <p:pic>
          <p:nvPicPr>
            <p:cNvPr id="21511" name="Picture 7" descr="MC900351177[1]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40" y="981"/>
              <a:ext cx="1472" cy="12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507" name="Line 3"/>
            <p:cNvSpPr>
              <a:spLocks noChangeShapeType="1"/>
            </p:cNvSpPr>
            <p:nvPr/>
          </p:nvSpPr>
          <p:spPr bwMode="auto">
            <a:xfrm>
              <a:off x="249" y="572"/>
              <a:ext cx="589" cy="861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9600">
                <a:solidFill>
                  <a:srgbClr val="00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21512" name="Text Box 8"/>
            <p:cNvSpPr txBox="1">
              <a:spLocks noChangeArrowheads="1"/>
            </p:cNvSpPr>
            <p:nvPr/>
          </p:nvSpPr>
          <p:spPr bwMode="auto">
            <a:xfrm>
              <a:off x="1565" y="663"/>
              <a:ext cx="817" cy="9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9600">
                  <a:solidFill>
                    <a:srgbClr val="009999"/>
                  </a:solidFill>
                  <a:latin typeface="Comic Sans MS" panose="030F0702030302020204" pitchFamily="66" charset="0"/>
                </a:rPr>
                <a:t>С</a:t>
              </a:r>
            </a:p>
          </p:txBody>
        </p:sp>
        <p:pic>
          <p:nvPicPr>
            <p:cNvPr id="21513" name="Picture 9" descr="MC900034153[1]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7" y="572"/>
              <a:ext cx="1587" cy="9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514" name="Text Box 10"/>
            <p:cNvSpPr txBox="1">
              <a:spLocks noChangeArrowheads="1"/>
            </p:cNvSpPr>
            <p:nvPr/>
          </p:nvSpPr>
          <p:spPr bwMode="auto">
            <a:xfrm>
              <a:off x="4649" y="709"/>
              <a:ext cx="726" cy="9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9600">
                  <a:solidFill>
                    <a:srgbClr val="009999"/>
                  </a:solidFill>
                  <a:latin typeface="Comic Sans MS" panose="030F0702030302020204" pitchFamily="66" charset="0"/>
                </a:rPr>
                <a:t>Й</a:t>
              </a:r>
            </a:p>
          </p:txBody>
        </p:sp>
        <p:sp>
          <p:nvSpPr>
            <p:cNvPr id="21515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4195" y="436"/>
              <a:ext cx="182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8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</a:p>
          </p:txBody>
        </p:sp>
        <p:pic>
          <p:nvPicPr>
            <p:cNvPr id="21516" name="Picture 12" descr="MC900433223[1]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34" y="1706"/>
              <a:ext cx="1316" cy="13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517" name="Line 13"/>
            <p:cNvSpPr>
              <a:spLocks noChangeShapeType="1"/>
            </p:cNvSpPr>
            <p:nvPr/>
          </p:nvSpPr>
          <p:spPr bwMode="auto">
            <a:xfrm flipV="1">
              <a:off x="3243" y="2614"/>
              <a:ext cx="725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9600">
                <a:solidFill>
                  <a:srgbClr val="00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21519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158" y="255"/>
              <a:ext cx="182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8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</a:p>
          </p:txBody>
        </p:sp>
        <p:sp>
          <p:nvSpPr>
            <p:cNvPr id="21520" name="WordArt 16"/>
            <p:cNvSpPr>
              <a:spLocks noChangeArrowheads="1" noChangeShapeType="1" noTextEdit="1"/>
            </p:cNvSpPr>
            <p:nvPr/>
          </p:nvSpPr>
          <p:spPr bwMode="auto">
            <a:xfrm>
              <a:off x="431" y="255"/>
              <a:ext cx="182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8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70944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86" name="Group 10"/>
          <p:cNvGrpSpPr>
            <a:grpSpLocks/>
          </p:cNvGrpSpPr>
          <p:nvPr/>
        </p:nvGrpSpPr>
        <p:grpSpPr bwMode="auto">
          <a:xfrm>
            <a:off x="2208213" y="1341438"/>
            <a:ext cx="7345362" cy="2836862"/>
            <a:chOff x="431" y="845"/>
            <a:chExt cx="4627" cy="1787"/>
          </a:xfrm>
        </p:grpSpPr>
        <p:pic>
          <p:nvPicPr>
            <p:cNvPr id="24581" name="Picture 5" descr="j034580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" y="890"/>
              <a:ext cx="2132" cy="17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582" name="Picture 6" descr="MC900232413[1]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52" y="1162"/>
              <a:ext cx="1534" cy="12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583" name="WordArt 7"/>
            <p:cNvSpPr>
              <a:spLocks noChangeArrowheads="1" noChangeShapeType="1" noTextEdit="1"/>
            </p:cNvSpPr>
            <p:nvPr/>
          </p:nvSpPr>
          <p:spPr bwMode="auto">
            <a:xfrm>
              <a:off x="3016" y="845"/>
              <a:ext cx="182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8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</a:p>
          </p:txBody>
        </p:sp>
        <p:sp>
          <p:nvSpPr>
            <p:cNvPr id="24584" name="WordArt 8"/>
            <p:cNvSpPr>
              <a:spLocks noChangeArrowheads="1" noChangeShapeType="1" noTextEdit="1"/>
            </p:cNvSpPr>
            <p:nvPr/>
          </p:nvSpPr>
          <p:spPr bwMode="auto">
            <a:xfrm>
              <a:off x="4876" y="845"/>
              <a:ext cx="182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8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</a:p>
          </p:txBody>
        </p:sp>
      </p:grp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4224339" y="4797425"/>
            <a:ext cx="3311525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9600">
                <a:solidFill>
                  <a:srgbClr val="333399"/>
                </a:solidFill>
                <a:latin typeface="Comic Sans MS" panose="030F0702030302020204" pitchFamily="66" charset="0"/>
              </a:rPr>
              <a:t>уж</a:t>
            </a:r>
            <a:r>
              <a:rPr lang="ru-RU" altLang="ru-RU" sz="9600">
                <a:solidFill>
                  <a:srgbClr val="FF0000"/>
                </a:solidFill>
                <a:latin typeface="Comic Sans MS" panose="030F0702030302020204" pitchFamily="66" charset="0"/>
              </a:rPr>
              <a:t>и</a:t>
            </a:r>
            <a:r>
              <a:rPr lang="ru-RU" altLang="ru-RU" sz="9600">
                <a:solidFill>
                  <a:srgbClr val="333399"/>
                </a:solidFill>
                <a:latin typeface="Comic Sans MS" panose="030F0702030302020204" pitchFamily="66" charset="0"/>
              </a:rPr>
              <a:t>н</a:t>
            </a:r>
          </a:p>
        </p:txBody>
      </p:sp>
    </p:spTree>
    <p:extLst>
      <p:ext uri="{BB962C8B-B14F-4D97-AF65-F5344CB8AC3E}">
        <p14:creationId xmlns:p14="http://schemas.microsoft.com/office/powerpoint/2010/main" val="995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15" name="Group 15"/>
          <p:cNvGrpSpPr>
            <a:grpSpLocks/>
          </p:cNvGrpSpPr>
          <p:nvPr/>
        </p:nvGrpSpPr>
        <p:grpSpPr bwMode="auto">
          <a:xfrm>
            <a:off x="1703388" y="1268414"/>
            <a:ext cx="7129462" cy="1982787"/>
            <a:chOff x="113" y="799"/>
            <a:chExt cx="4491" cy="1249"/>
          </a:xfrm>
        </p:grpSpPr>
        <p:sp>
          <p:nvSpPr>
            <p:cNvPr id="25610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2517" y="799"/>
              <a:ext cx="182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8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</a:p>
          </p:txBody>
        </p:sp>
        <p:sp>
          <p:nvSpPr>
            <p:cNvPr id="25611" name="Text Box 11"/>
            <p:cNvSpPr txBox="1">
              <a:spLocks noChangeArrowheads="1"/>
            </p:cNvSpPr>
            <p:nvPr/>
          </p:nvSpPr>
          <p:spPr bwMode="auto">
            <a:xfrm>
              <a:off x="3833" y="1026"/>
              <a:ext cx="771" cy="9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9600">
                  <a:solidFill>
                    <a:srgbClr val="009999"/>
                  </a:solidFill>
                  <a:latin typeface="Comic Sans MS" panose="030F0702030302020204" pitchFamily="66" charset="0"/>
                </a:rPr>
                <a:t>Г</a:t>
              </a:r>
            </a:p>
          </p:txBody>
        </p:sp>
        <p:pic>
          <p:nvPicPr>
            <p:cNvPr id="25613" name="Picture 13" descr="MC900378801[1]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" y="981"/>
              <a:ext cx="2212" cy="10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5614" name="Text Box 14"/>
          <p:cNvSpPr txBox="1">
            <a:spLocks noChangeArrowheads="1"/>
          </p:cNvSpPr>
          <p:nvPr/>
        </p:nvSpPr>
        <p:spPr bwMode="auto">
          <a:xfrm>
            <a:off x="3935414" y="4365625"/>
            <a:ext cx="3455987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9600">
                <a:solidFill>
                  <a:srgbClr val="333399"/>
                </a:solidFill>
                <a:latin typeface="Comic Sans MS" panose="030F0702030302020204" pitchFamily="66" charset="0"/>
              </a:rPr>
              <a:t>бер</a:t>
            </a:r>
            <a:r>
              <a:rPr lang="ru-RU" altLang="ru-RU" sz="9600">
                <a:solidFill>
                  <a:srgbClr val="FF0000"/>
                </a:solidFill>
                <a:latin typeface="Comic Sans MS" panose="030F0702030302020204" pitchFamily="66" charset="0"/>
              </a:rPr>
              <a:t>е</a:t>
            </a:r>
            <a:r>
              <a:rPr lang="ru-RU" altLang="ru-RU" sz="9600">
                <a:solidFill>
                  <a:srgbClr val="333399"/>
                </a:solidFill>
                <a:latin typeface="Comic Sans MS" panose="030F0702030302020204" pitchFamily="66" charset="0"/>
              </a:rPr>
              <a:t>г</a:t>
            </a:r>
          </a:p>
        </p:txBody>
      </p:sp>
    </p:spTree>
    <p:extLst>
      <p:ext uri="{BB962C8B-B14F-4D97-AF65-F5344CB8AC3E}">
        <p14:creationId xmlns:p14="http://schemas.microsoft.com/office/powerpoint/2010/main" val="1973938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3" name="Text Box 17"/>
          <p:cNvSpPr txBox="1">
            <a:spLocks noChangeArrowheads="1"/>
          </p:cNvSpPr>
          <p:nvPr/>
        </p:nvSpPr>
        <p:spPr bwMode="auto">
          <a:xfrm>
            <a:off x="4151314" y="4437063"/>
            <a:ext cx="5832475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9600">
                <a:solidFill>
                  <a:srgbClr val="333399"/>
                </a:solidFill>
                <a:latin typeface="Comic Sans MS" panose="030F0702030302020204" pitchFamily="66" charset="0"/>
              </a:rPr>
              <a:t>в</a:t>
            </a:r>
            <a:r>
              <a:rPr lang="ru-RU" altLang="ru-RU" sz="9600">
                <a:solidFill>
                  <a:srgbClr val="FF0000"/>
                </a:solidFill>
                <a:latin typeface="Comic Sans MS" panose="030F0702030302020204" pitchFamily="66" charset="0"/>
              </a:rPr>
              <a:t>о</a:t>
            </a:r>
            <a:r>
              <a:rPr lang="ru-RU" altLang="ru-RU" sz="9600">
                <a:solidFill>
                  <a:srgbClr val="333399"/>
                </a:solidFill>
                <a:latin typeface="Comic Sans MS" panose="030F0702030302020204" pitchFamily="66" charset="0"/>
              </a:rPr>
              <a:t>сток</a:t>
            </a:r>
          </a:p>
        </p:txBody>
      </p:sp>
      <p:grpSp>
        <p:nvGrpSpPr>
          <p:cNvPr id="29715" name="Group 19"/>
          <p:cNvGrpSpPr>
            <a:grpSpLocks/>
          </p:cNvGrpSpPr>
          <p:nvPr/>
        </p:nvGrpSpPr>
        <p:grpSpPr bwMode="auto">
          <a:xfrm>
            <a:off x="1774825" y="836613"/>
            <a:ext cx="8713788" cy="3162300"/>
            <a:chOff x="158" y="527"/>
            <a:chExt cx="5489" cy="1992"/>
          </a:xfrm>
        </p:grpSpPr>
        <p:sp>
          <p:nvSpPr>
            <p:cNvPr id="29706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2154" y="618"/>
              <a:ext cx="182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8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</a:p>
          </p:txBody>
        </p:sp>
        <p:sp>
          <p:nvSpPr>
            <p:cNvPr id="29707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2426" y="618"/>
              <a:ext cx="182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8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</a:p>
          </p:txBody>
        </p:sp>
        <p:sp>
          <p:nvSpPr>
            <p:cNvPr id="29708" name="Text Box 12"/>
            <p:cNvSpPr txBox="1">
              <a:spLocks noChangeArrowheads="1"/>
            </p:cNvSpPr>
            <p:nvPr/>
          </p:nvSpPr>
          <p:spPr bwMode="auto">
            <a:xfrm>
              <a:off x="3016" y="935"/>
              <a:ext cx="1632" cy="9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9600">
                  <a:solidFill>
                    <a:srgbClr val="009999"/>
                  </a:solidFill>
                  <a:latin typeface="Comic Sans MS" panose="030F0702030302020204" pitchFamily="66" charset="0"/>
                </a:rPr>
                <a:t>100</a:t>
              </a:r>
            </a:p>
          </p:txBody>
        </p:sp>
        <p:pic>
          <p:nvPicPr>
            <p:cNvPr id="29710" name="Picture 14" descr="ed03a4c4305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" y="527"/>
              <a:ext cx="1065" cy="18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711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5465" y="527"/>
              <a:ext cx="182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8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</a:p>
          </p:txBody>
        </p:sp>
        <p:pic>
          <p:nvPicPr>
            <p:cNvPr id="29712" name="Picture 16" descr="32b26d78dd7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" y="572"/>
              <a:ext cx="2789" cy="19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714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5193" y="527"/>
              <a:ext cx="182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8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13030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8" name="Picture 10" descr="f04f11105a4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4776" y="115889"/>
            <a:ext cx="3336925" cy="456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8039100" y="115888"/>
            <a:ext cx="129540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9600">
                <a:solidFill>
                  <a:srgbClr val="333399"/>
                </a:solidFill>
                <a:latin typeface="Comic Sans MS" panose="030F0702030302020204" pitchFamily="66" charset="0"/>
              </a:rPr>
              <a:t>М</a:t>
            </a:r>
          </a:p>
        </p:txBody>
      </p:sp>
      <p:grpSp>
        <p:nvGrpSpPr>
          <p:cNvPr id="17425" name="Group 17"/>
          <p:cNvGrpSpPr>
            <a:grpSpLocks/>
          </p:cNvGrpSpPr>
          <p:nvPr/>
        </p:nvGrpSpPr>
        <p:grpSpPr bwMode="auto">
          <a:xfrm>
            <a:off x="2782889" y="376239"/>
            <a:ext cx="7488237" cy="4027487"/>
            <a:chOff x="793" y="237"/>
            <a:chExt cx="4717" cy="2537"/>
          </a:xfrm>
        </p:grpSpPr>
        <p:pic>
          <p:nvPicPr>
            <p:cNvPr id="17412" name="Picture 4" descr="j029040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3" y="1190"/>
              <a:ext cx="494" cy="15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413" name="WordArt 5"/>
            <p:cNvSpPr>
              <a:spLocks noChangeArrowheads="1" noChangeShapeType="1" noTextEdit="1"/>
            </p:cNvSpPr>
            <p:nvPr/>
          </p:nvSpPr>
          <p:spPr bwMode="auto">
            <a:xfrm>
              <a:off x="1700" y="1099"/>
              <a:ext cx="182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8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</a:p>
          </p:txBody>
        </p:sp>
        <p:sp>
          <p:nvSpPr>
            <p:cNvPr id="17414" name="WordArt 6"/>
            <p:cNvSpPr>
              <a:spLocks noChangeArrowheads="1" noChangeShapeType="1" noTextEdit="1"/>
            </p:cNvSpPr>
            <p:nvPr/>
          </p:nvSpPr>
          <p:spPr bwMode="auto">
            <a:xfrm>
              <a:off x="2017" y="1099"/>
              <a:ext cx="182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8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</a:p>
          </p:txBody>
        </p:sp>
        <p:sp>
          <p:nvSpPr>
            <p:cNvPr id="17415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382" y="1099"/>
              <a:ext cx="182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8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</a:p>
          </p:txBody>
        </p:sp>
        <p:sp>
          <p:nvSpPr>
            <p:cNvPr id="17416" name="Text Box 8"/>
            <p:cNvSpPr txBox="1">
              <a:spLocks noChangeArrowheads="1"/>
            </p:cNvSpPr>
            <p:nvPr/>
          </p:nvSpPr>
          <p:spPr bwMode="auto">
            <a:xfrm>
              <a:off x="2199" y="1689"/>
              <a:ext cx="907" cy="9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9600">
                  <a:solidFill>
                    <a:srgbClr val="009999"/>
                  </a:solidFill>
                  <a:latin typeface="Comic Sans MS" panose="030F0702030302020204" pitchFamily="66" charset="0"/>
                </a:rPr>
                <a:t>И</a:t>
              </a:r>
            </a:p>
          </p:txBody>
        </p:sp>
        <p:sp>
          <p:nvSpPr>
            <p:cNvPr id="17420" name="Line 12"/>
            <p:cNvSpPr>
              <a:spLocks noChangeShapeType="1"/>
            </p:cNvSpPr>
            <p:nvPr/>
          </p:nvSpPr>
          <p:spPr bwMode="auto">
            <a:xfrm>
              <a:off x="3968" y="782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9600">
                <a:solidFill>
                  <a:srgbClr val="00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17421" name="Line 13"/>
            <p:cNvSpPr>
              <a:spLocks noChangeShapeType="1"/>
            </p:cNvSpPr>
            <p:nvPr/>
          </p:nvSpPr>
          <p:spPr bwMode="auto">
            <a:xfrm>
              <a:off x="4059" y="328"/>
              <a:ext cx="861" cy="317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9600">
                <a:solidFill>
                  <a:srgbClr val="00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17422" name="Text Box 14"/>
            <p:cNvSpPr txBox="1">
              <a:spLocks noChangeArrowheads="1"/>
            </p:cNvSpPr>
            <p:nvPr/>
          </p:nvSpPr>
          <p:spPr bwMode="auto">
            <a:xfrm>
              <a:off x="5011" y="237"/>
              <a:ext cx="499" cy="9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9600">
                  <a:solidFill>
                    <a:srgbClr val="333399"/>
                  </a:solidFill>
                  <a:latin typeface="Comic Sans MS" panose="030F0702030302020204" pitchFamily="66" charset="0"/>
                </a:rPr>
                <a:t>Р</a:t>
              </a:r>
            </a:p>
          </p:txBody>
        </p:sp>
      </p:grpSp>
      <p:sp>
        <p:nvSpPr>
          <p:cNvPr id="17423" name="Text Box 15"/>
          <p:cNvSpPr txBox="1">
            <a:spLocks noChangeArrowheads="1"/>
          </p:cNvSpPr>
          <p:nvPr/>
        </p:nvSpPr>
        <p:spPr bwMode="auto">
          <a:xfrm>
            <a:off x="3503614" y="5084763"/>
            <a:ext cx="5616575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9600">
                <a:solidFill>
                  <a:srgbClr val="333399"/>
                </a:solidFill>
                <a:latin typeface="Comic Sans MS" panose="030F0702030302020204" pitchFamily="66" charset="0"/>
              </a:rPr>
              <a:t>п</a:t>
            </a:r>
            <a:r>
              <a:rPr lang="ru-RU" altLang="ru-RU" sz="9600">
                <a:solidFill>
                  <a:srgbClr val="FF0000"/>
                </a:solidFill>
                <a:latin typeface="Comic Sans MS" panose="030F0702030302020204" pitchFamily="66" charset="0"/>
              </a:rPr>
              <a:t>о</a:t>
            </a:r>
            <a:r>
              <a:rPr lang="ru-RU" altLang="ru-RU" sz="9600">
                <a:solidFill>
                  <a:srgbClr val="333399"/>
                </a:solidFill>
                <a:latin typeface="Comic Sans MS" panose="030F0702030302020204" pitchFamily="66" charset="0"/>
              </a:rPr>
              <a:t>м</a:t>
            </a:r>
            <a:r>
              <a:rPr lang="ru-RU" altLang="ru-RU" sz="9600">
                <a:solidFill>
                  <a:srgbClr val="FF0000"/>
                </a:solidFill>
                <a:latin typeface="Comic Sans MS" panose="030F0702030302020204" pitchFamily="66" charset="0"/>
              </a:rPr>
              <a:t>и</a:t>
            </a:r>
            <a:r>
              <a:rPr lang="ru-RU" altLang="ru-RU" sz="9600">
                <a:solidFill>
                  <a:srgbClr val="333399"/>
                </a:solidFill>
                <a:latin typeface="Comic Sans MS" panose="030F0702030302020204" pitchFamily="66" charset="0"/>
              </a:rPr>
              <a:t>дор</a:t>
            </a:r>
          </a:p>
        </p:txBody>
      </p:sp>
    </p:spTree>
    <p:extLst>
      <p:ext uri="{BB962C8B-B14F-4D97-AF65-F5344CB8AC3E}">
        <p14:creationId xmlns:p14="http://schemas.microsoft.com/office/powerpoint/2010/main" val="2307581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27968" y="660902"/>
            <a:ext cx="33084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 задание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40384" y="2967335"/>
            <a:ext cx="711124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Почему день словаря </a:t>
            </a:r>
          </a:p>
          <a:p>
            <a:pPr algn="ctr"/>
            <a:r>
              <a:rPr lang="ru-RU" sz="5400" b="1" dirty="0">
                <a:ln/>
                <a:solidFill>
                  <a:schemeClr val="accent3"/>
                </a:solidFill>
              </a:rPr>
              <a:t>о</a:t>
            </a:r>
            <a:r>
              <a:rPr lang="ru-RU" sz="5400" b="1" dirty="0" smtClean="0">
                <a:ln/>
                <a:solidFill>
                  <a:schemeClr val="accent3"/>
                </a:solidFill>
              </a:rPr>
              <a:t>тмечается 22 ноября?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4" name="Sekundom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028221" y="5061641"/>
            <a:ext cx="609600" cy="609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4228" y="864620"/>
            <a:ext cx="792549" cy="1054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6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2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Line 3"/>
          <p:cNvSpPr>
            <a:spLocks noChangeShapeType="1"/>
          </p:cNvSpPr>
          <p:nvPr/>
        </p:nvSpPr>
        <p:spPr bwMode="auto">
          <a:xfrm>
            <a:off x="8688389" y="1196975"/>
            <a:ext cx="1152525" cy="8636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960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22535" name="Group 7"/>
          <p:cNvGrpSpPr>
            <a:grpSpLocks/>
          </p:cNvGrpSpPr>
          <p:nvPr/>
        </p:nvGrpSpPr>
        <p:grpSpPr bwMode="auto">
          <a:xfrm>
            <a:off x="2351089" y="836613"/>
            <a:ext cx="8137525" cy="5111750"/>
            <a:chOff x="521" y="527"/>
            <a:chExt cx="5126" cy="3220"/>
          </a:xfrm>
        </p:grpSpPr>
        <p:sp>
          <p:nvSpPr>
            <p:cNvPr id="22530" name="Text Box 2"/>
            <p:cNvSpPr txBox="1">
              <a:spLocks noChangeArrowheads="1"/>
            </p:cNvSpPr>
            <p:nvPr/>
          </p:nvSpPr>
          <p:spPr bwMode="auto">
            <a:xfrm>
              <a:off x="521" y="527"/>
              <a:ext cx="5126" cy="9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9600">
                  <a:solidFill>
                    <a:srgbClr val="333399"/>
                  </a:solidFill>
                  <a:latin typeface="Comic Sans MS" panose="030F0702030302020204" pitchFamily="66" charset="0"/>
                </a:rPr>
                <a:t>6 2 4 5 1 7 3</a:t>
              </a:r>
            </a:p>
          </p:txBody>
        </p:sp>
        <p:pic>
          <p:nvPicPr>
            <p:cNvPr id="22533" name="Picture 5" descr="58f6d34bfd5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8848624" flipH="1" flipV="1">
              <a:off x="1152" y="1030"/>
              <a:ext cx="3084" cy="23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3863976" y="4941888"/>
            <a:ext cx="5688013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9600">
                <a:solidFill>
                  <a:srgbClr val="333399"/>
                </a:solidFill>
                <a:latin typeface="Comic Sans MS" panose="030F0702030302020204" pitchFamily="66" charset="0"/>
              </a:rPr>
              <a:t>с</a:t>
            </a:r>
            <a:r>
              <a:rPr lang="ru-RU" altLang="ru-RU" sz="9600">
                <a:solidFill>
                  <a:srgbClr val="FF0000"/>
                </a:solidFill>
                <a:latin typeface="Comic Sans MS" panose="030F0702030302020204" pitchFamily="66" charset="0"/>
              </a:rPr>
              <a:t>о</a:t>
            </a:r>
            <a:r>
              <a:rPr lang="ru-RU" altLang="ru-RU" sz="9600">
                <a:solidFill>
                  <a:srgbClr val="333399"/>
                </a:solidFill>
                <a:latin typeface="Comic Sans MS" panose="030F0702030302020204" pitchFamily="66" charset="0"/>
              </a:rPr>
              <a:t>бака</a:t>
            </a:r>
          </a:p>
        </p:txBody>
      </p:sp>
    </p:spTree>
    <p:extLst>
      <p:ext uri="{BB962C8B-B14F-4D97-AF65-F5344CB8AC3E}">
        <p14:creationId xmlns:p14="http://schemas.microsoft.com/office/powerpoint/2010/main" val="3489342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43" name="Group 11"/>
          <p:cNvGrpSpPr>
            <a:grpSpLocks/>
          </p:cNvGrpSpPr>
          <p:nvPr/>
        </p:nvGrpSpPr>
        <p:grpSpPr bwMode="auto">
          <a:xfrm>
            <a:off x="1919288" y="981075"/>
            <a:ext cx="3232150" cy="2954338"/>
            <a:chOff x="567" y="618"/>
            <a:chExt cx="2036" cy="1861"/>
          </a:xfrm>
        </p:grpSpPr>
        <p:pic>
          <p:nvPicPr>
            <p:cNvPr id="18437" name="Picture 5" descr="j029078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30" y="799"/>
              <a:ext cx="1673" cy="16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441" name="WordArt 9"/>
            <p:cNvSpPr>
              <a:spLocks noChangeArrowheads="1" noChangeShapeType="1" noTextEdit="1"/>
            </p:cNvSpPr>
            <p:nvPr/>
          </p:nvSpPr>
          <p:spPr bwMode="auto">
            <a:xfrm>
              <a:off x="567" y="618"/>
              <a:ext cx="156" cy="2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8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chemeClr val="tx2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</a:p>
          </p:txBody>
        </p:sp>
        <p:sp>
          <p:nvSpPr>
            <p:cNvPr id="18442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793" y="618"/>
              <a:ext cx="156" cy="2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8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chemeClr val="tx2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</a:p>
          </p:txBody>
        </p:sp>
      </p:grp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5448300" y="2420938"/>
            <a:ext cx="107950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8000" dirty="0">
                <a:solidFill>
                  <a:schemeClr val="hlink"/>
                </a:solidFill>
              </a:rPr>
              <a:t>О</a:t>
            </a:r>
          </a:p>
        </p:txBody>
      </p:sp>
      <p:pic>
        <p:nvPicPr>
          <p:cNvPr id="18447" name="Picture 15" descr="f8a2fa5c948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864" y="1557339"/>
            <a:ext cx="2484437" cy="235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49" name="WordArt 17"/>
          <p:cNvSpPr>
            <a:spLocks noChangeArrowheads="1" noChangeShapeType="1" noTextEdit="1"/>
          </p:cNvSpPr>
          <p:nvPr/>
        </p:nvSpPr>
        <p:spPr bwMode="auto">
          <a:xfrm>
            <a:off x="7751764" y="1196976"/>
            <a:ext cx="2889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80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</p:txBody>
      </p:sp>
      <p:sp>
        <p:nvSpPr>
          <p:cNvPr id="18450" name="WordArt 18"/>
          <p:cNvSpPr>
            <a:spLocks noChangeArrowheads="1" noChangeShapeType="1" noTextEdit="1"/>
          </p:cNvSpPr>
          <p:nvPr/>
        </p:nvSpPr>
        <p:spPr bwMode="auto">
          <a:xfrm>
            <a:off x="6672264" y="1196976"/>
            <a:ext cx="2889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80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</p:txBody>
      </p:sp>
      <p:sp>
        <p:nvSpPr>
          <p:cNvPr id="18451" name="WordArt 19"/>
          <p:cNvSpPr>
            <a:spLocks noChangeArrowheads="1" noChangeShapeType="1" noTextEdit="1"/>
          </p:cNvSpPr>
          <p:nvPr/>
        </p:nvSpPr>
        <p:spPr bwMode="auto">
          <a:xfrm>
            <a:off x="7391401" y="1196976"/>
            <a:ext cx="2889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80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</p:txBody>
      </p:sp>
      <p:sp>
        <p:nvSpPr>
          <p:cNvPr id="18452" name="WordArt 20"/>
          <p:cNvSpPr>
            <a:spLocks noChangeArrowheads="1" noChangeShapeType="1" noTextEdit="1"/>
          </p:cNvSpPr>
          <p:nvPr/>
        </p:nvSpPr>
        <p:spPr bwMode="auto">
          <a:xfrm>
            <a:off x="7032626" y="1196976"/>
            <a:ext cx="2889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80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</p:txBody>
      </p:sp>
      <p:sp>
        <p:nvSpPr>
          <p:cNvPr id="18453" name="Text Box 21"/>
          <p:cNvSpPr txBox="1">
            <a:spLocks noChangeArrowheads="1"/>
          </p:cNvSpPr>
          <p:nvPr/>
        </p:nvSpPr>
        <p:spPr bwMode="auto">
          <a:xfrm>
            <a:off x="4034609" y="4581525"/>
            <a:ext cx="4608513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8000" dirty="0">
                <a:solidFill>
                  <a:schemeClr val="accent2"/>
                </a:solidFill>
              </a:rPr>
              <a:t>п</a:t>
            </a:r>
            <a:r>
              <a:rPr lang="ru-RU" altLang="ru-RU" sz="8000" dirty="0">
                <a:solidFill>
                  <a:srgbClr val="FF0000"/>
                </a:solidFill>
              </a:rPr>
              <a:t>о</a:t>
            </a:r>
            <a:r>
              <a:rPr lang="ru-RU" altLang="ru-RU" sz="8000" dirty="0">
                <a:solidFill>
                  <a:schemeClr val="accent2"/>
                </a:solidFill>
              </a:rPr>
              <a:t>года</a:t>
            </a:r>
          </a:p>
        </p:txBody>
      </p:sp>
    </p:spTree>
    <p:extLst>
      <p:ext uri="{BB962C8B-B14F-4D97-AF65-F5344CB8AC3E}">
        <p14:creationId xmlns:p14="http://schemas.microsoft.com/office/powerpoint/2010/main" val="389416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5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20" name="Group 8"/>
          <p:cNvGrpSpPr>
            <a:grpSpLocks/>
          </p:cNvGrpSpPr>
          <p:nvPr/>
        </p:nvGrpSpPr>
        <p:grpSpPr bwMode="auto">
          <a:xfrm>
            <a:off x="2063750" y="1773239"/>
            <a:ext cx="8459788" cy="2306637"/>
            <a:chOff x="340" y="1117"/>
            <a:chExt cx="5329" cy="1453"/>
          </a:xfrm>
        </p:grpSpPr>
        <p:sp>
          <p:nvSpPr>
            <p:cNvPr id="13317" name="Text Box 5"/>
            <p:cNvSpPr txBox="1">
              <a:spLocks noChangeArrowheads="1"/>
            </p:cNvSpPr>
            <p:nvPr/>
          </p:nvSpPr>
          <p:spPr bwMode="auto">
            <a:xfrm>
              <a:off x="340" y="1434"/>
              <a:ext cx="816" cy="8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8000" dirty="0">
                  <a:solidFill>
                    <a:schemeClr val="accent2"/>
                  </a:solidFill>
                </a:rPr>
                <a:t>О</a:t>
              </a:r>
            </a:p>
          </p:txBody>
        </p:sp>
        <p:pic>
          <p:nvPicPr>
            <p:cNvPr id="13318" name="Picture 6" descr="domik11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3" y="1117"/>
              <a:ext cx="4286" cy="14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3359150" y="4652963"/>
            <a:ext cx="4681538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8800" dirty="0">
                <a:solidFill>
                  <a:srgbClr val="FF0000"/>
                </a:solidFill>
              </a:rPr>
              <a:t>о</a:t>
            </a:r>
            <a:r>
              <a:rPr lang="ru-RU" altLang="ru-RU" sz="8800" dirty="0">
                <a:solidFill>
                  <a:schemeClr val="accent2"/>
                </a:solidFill>
              </a:rPr>
              <a:t>г</a:t>
            </a:r>
            <a:r>
              <a:rPr lang="ru-RU" altLang="ru-RU" sz="8800" dirty="0">
                <a:solidFill>
                  <a:srgbClr val="FF0000"/>
                </a:solidFill>
              </a:rPr>
              <a:t>о</a:t>
            </a:r>
            <a:r>
              <a:rPr lang="ru-RU" altLang="ru-RU" sz="8800" dirty="0">
                <a:solidFill>
                  <a:schemeClr val="accent2"/>
                </a:solidFill>
              </a:rPr>
              <a:t>род</a:t>
            </a:r>
          </a:p>
        </p:txBody>
      </p:sp>
    </p:spTree>
    <p:extLst>
      <p:ext uri="{BB962C8B-B14F-4D97-AF65-F5344CB8AC3E}">
        <p14:creationId xmlns:p14="http://schemas.microsoft.com/office/powerpoint/2010/main" val="1069833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4583807" y="3285654"/>
            <a:ext cx="628650" cy="792162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hlink"/>
                </a:solidFill>
              </a:rPr>
              <a:t>р</a:t>
            </a:r>
          </a:p>
        </p:txBody>
      </p:sp>
      <p:pic>
        <p:nvPicPr>
          <p:cNvPr id="2056" name="Picture 8" descr="tir_11688_s__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2946" y="1556866"/>
            <a:ext cx="4060825" cy="2287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7" name="WordArt 9"/>
          <p:cNvSpPr>
            <a:spLocks noChangeArrowheads="1" noChangeShapeType="1" noTextEdit="1"/>
          </p:cNvSpPr>
          <p:nvPr/>
        </p:nvSpPr>
        <p:spPr bwMode="auto">
          <a:xfrm>
            <a:off x="9532045" y="3141192"/>
            <a:ext cx="647700" cy="79216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hlink"/>
                </a:solidFill>
              </a:rPr>
              <a:t>а</a:t>
            </a:r>
          </a:p>
        </p:txBody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3502720" y="4293716"/>
            <a:ext cx="547211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sz="7200">
                <a:solidFill>
                  <a:schemeClr val="accent2"/>
                </a:solidFill>
              </a:rPr>
              <a:t>кв</a:t>
            </a:r>
            <a:r>
              <a:rPr lang="ru-RU" altLang="ru-RU" sz="7200">
                <a:solidFill>
                  <a:srgbClr val="FF0000"/>
                </a:solidFill>
              </a:rPr>
              <a:t>а</a:t>
            </a:r>
            <a:r>
              <a:rPr lang="ru-RU" altLang="ru-RU" sz="7200">
                <a:solidFill>
                  <a:schemeClr val="accent2"/>
                </a:solidFill>
              </a:rPr>
              <a:t>ртира</a:t>
            </a:r>
          </a:p>
        </p:txBody>
      </p:sp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0" y="764705"/>
            <a:ext cx="2711450" cy="296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60" name="AutoShape 12"/>
          <p:cNvSpPr>
            <a:spLocks noChangeArrowheads="1"/>
          </p:cNvSpPr>
          <p:nvPr/>
        </p:nvSpPr>
        <p:spPr bwMode="auto">
          <a:xfrm>
            <a:off x="2926458" y="45566"/>
            <a:ext cx="2879725" cy="1511300"/>
          </a:xfrm>
          <a:prstGeom prst="wedgeEllipseCallout">
            <a:avLst>
              <a:gd name="adj1" fmla="val -48458"/>
              <a:gd name="adj2" fmla="val 87292"/>
            </a:avLst>
          </a:prstGeom>
          <a:solidFill>
            <a:srgbClr val="A3FBB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219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75" name="Picture 15" descr="MC90028116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26" y="765175"/>
            <a:ext cx="3382963" cy="317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381" name="Group 21"/>
          <p:cNvGrpSpPr>
            <a:grpSpLocks/>
          </p:cNvGrpSpPr>
          <p:nvPr/>
        </p:nvGrpSpPr>
        <p:grpSpPr bwMode="auto">
          <a:xfrm>
            <a:off x="4583113" y="908051"/>
            <a:ext cx="5257800" cy="3636963"/>
            <a:chOff x="1927" y="572"/>
            <a:chExt cx="3312" cy="2291"/>
          </a:xfrm>
        </p:grpSpPr>
        <p:sp>
          <p:nvSpPr>
            <p:cNvPr id="15366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927" y="572"/>
              <a:ext cx="156" cy="27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8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chemeClr val="tx2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</a:p>
          </p:txBody>
        </p:sp>
        <p:sp>
          <p:nvSpPr>
            <p:cNvPr id="15367" name="WordArt 7"/>
            <p:cNvSpPr>
              <a:spLocks noChangeArrowheads="1" noChangeShapeType="1" noTextEdit="1"/>
            </p:cNvSpPr>
            <p:nvPr/>
          </p:nvSpPr>
          <p:spPr bwMode="auto">
            <a:xfrm>
              <a:off x="2109" y="572"/>
              <a:ext cx="156" cy="2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8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chemeClr val="tx2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</a:p>
          </p:txBody>
        </p:sp>
        <p:sp>
          <p:nvSpPr>
            <p:cNvPr id="15369" name="WordArt 9"/>
            <p:cNvSpPr>
              <a:spLocks noChangeArrowheads="1" noChangeShapeType="1" noTextEdit="1"/>
            </p:cNvSpPr>
            <p:nvPr/>
          </p:nvSpPr>
          <p:spPr bwMode="auto">
            <a:xfrm>
              <a:off x="3061" y="618"/>
              <a:ext cx="156" cy="2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8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chemeClr val="tx2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</a:p>
          </p:txBody>
        </p:sp>
        <p:sp>
          <p:nvSpPr>
            <p:cNvPr id="15370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3288" y="618"/>
              <a:ext cx="156" cy="2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8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chemeClr val="tx2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</a:p>
          </p:txBody>
        </p:sp>
        <p:pic>
          <p:nvPicPr>
            <p:cNvPr id="15379" name="Picture 19" descr="MC900346597[1]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061" y="935"/>
              <a:ext cx="2178" cy="19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380" name="Text Box 20"/>
          <p:cNvSpPr txBox="1">
            <a:spLocks noChangeArrowheads="1"/>
          </p:cNvSpPr>
          <p:nvPr/>
        </p:nvSpPr>
        <p:spPr bwMode="auto">
          <a:xfrm>
            <a:off x="3701014" y="4740732"/>
            <a:ext cx="396081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7200" dirty="0">
                <a:solidFill>
                  <a:schemeClr val="accent2"/>
                </a:solidFill>
              </a:rPr>
              <a:t>п</a:t>
            </a:r>
            <a:r>
              <a:rPr lang="ru-RU" altLang="ru-RU" sz="7200" dirty="0">
                <a:solidFill>
                  <a:srgbClr val="FF0000"/>
                </a:solidFill>
              </a:rPr>
              <a:t>е</a:t>
            </a:r>
            <a:r>
              <a:rPr lang="ru-RU" altLang="ru-RU" sz="7200" dirty="0">
                <a:solidFill>
                  <a:schemeClr val="accent2"/>
                </a:solidFill>
              </a:rPr>
              <a:t>сок</a:t>
            </a:r>
          </a:p>
        </p:txBody>
      </p:sp>
    </p:spTree>
    <p:extLst>
      <p:ext uri="{BB962C8B-B14F-4D97-AF65-F5344CB8AC3E}">
        <p14:creationId xmlns:p14="http://schemas.microsoft.com/office/powerpoint/2010/main" val="1238727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8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6383338" y="1268413"/>
            <a:ext cx="3492500" cy="2952750"/>
            <a:chOff x="3288" y="754"/>
            <a:chExt cx="2472" cy="2268"/>
          </a:xfrm>
        </p:grpSpPr>
        <p:graphicFrame>
          <p:nvGraphicFramePr>
            <p:cNvPr id="4099" name="Object 3"/>
            <p:cNvGraphicFramePr>
              <a:graphicFrameLocks noChangeAspect="1"/>
            </p:cNvGraphicFramePr>
            <p:nvPr/>
          </p:nvGraphicFramePr>
          <p:xfrm>
            <a:off x="4604" y="1480"/>
            <a:ext cx="598" cy="8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6" name="CorelDRAW CMX" r:id="rId4" imgW="523768" imgH="706486" progId="CorelDraw.CMX.12">
                    <p:embed/>
                  </p:oleObj>
                </mc:Choice>
                <mc:Fallback>
                  <p:oleObj name="CorelDRAW CMX" r:id="rId4" imgW="523768" imgH="706486" progId="CorelDraw.CMX.1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04" y="1480"/>
                          <a:ext cx="598" cy="80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00" name="Object 4"/>
            <p:cNvGraphicFramePr>
              <a:graphicFrameLocks noChangeAspect="1"/>
            </p:cNvGraphicFramePr>
            <p:nvPr/>
          </p:nvGraphicFramePr>
          <p:xfrm>
            <a:off x="3878" y="1480"/>
            <a:ext cx="834" cy="9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7" name="CorelDRAW CMX" r:id="rId6" imgW="1271880" imgH="1383480" progId="CorelDraw.CMX.12">
                    <p:embed/>
                  </p:oleObj>
                </mc:Choice>
                <mc:Fallback>
                  <p:oleObj name="CorelDRAW CMX" r:id="rId6" imgW="1271880" imgH="1383480" progId="CorelDraw.CMX.1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78" y="1480"/>
                          <a:ext cx="834" cy="90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01" name="Object 5"/>
            <p:cNvGraphicFramePr>
              <a:graphicFrameLocks noChangeAspect="1"/>
            </p:cNvGraphicFramePr>
            <p:nvPr/>
          </p:nvGraphicFramePr>
          <p:xfrm>
            <a:off x="3334" y="2205"/>
            <a:ext cx="737" cy="8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8" name="CorelDRAW CMX" r:id="rId8" imgW="664870" imgH="736722" progId="CorelDraw.CMX.12">
                    <p:embed/>
                  </p:oleObj>
                </mc:Choice>
                <mc:Fallback>
                  <p:oleObj name="CorelDRAW CMX" r:id="rId8" imgW="664870" imgH="736722" progId="CorelDraw.CMX.1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34" y="2205"/>
                          <a:ext cx="737" cy="81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02" name="Object 6"/>
            <p:cNvGraphicFramePr>
              <a:graphicFrameLocks noChangeAspect="1"/>
            </p:cNvGraphicFramePr>
            <p:nvPr/>
          </p:nvGraphicFramePr>
          <p:xfrm>
            <a:off x="3606" y="754"/>
            <a:ext cx="626" cy="8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9" name="CorelDRAW CMX" r:id="rId10" imgW="541975" imgH="822554" progId="CorelDraw.CMX.12">
                    <p:embed/>
                  </p:oleObj>
                </mc:Choice>
                <mc:Fallback>
                  <p:oleObj name="CorelDRAW CMX" r:id="rId10" imgW="541975" imgH="822554" progId="CorelDraw.CMX.1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06" y="754"/>
                          <a:ext cx="626" cy="88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03" name="Object 7"/>
            <p:cNvGraphicFramePr>
              <a:graphicFrameLocks noChangeAspect="1"/>
            </p:cNvGraphicFramePr>
            <p:nvPr/>
          </p:nvGraphicFramePr>
          <p:xfrm>
            <a:off x="4059" y="2115"/>
            <a:ext cx="621" cy="8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70" name="CorelDRAW CMX" r:id="rId12" imgW="519217" imgH="730220" progId="CorelDraw.CMX.12">
                    <p:embed/>
                  </p:oleObj>
                </mc:Choice>
                <mc:Fallback>
                  <p:oleObj name="CorelDRAW CMX" r:id="rId12" imgW="519217" imgH="730220" progId="CorelDraw.CMX.1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59" y="2115"/>
                          <a:ext cx="621" cy="87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04" name="Object 8"/>
            <p:cNvGraphicFramePr>
              <a:graphicFrameLocks noChangeAspect="1"/>
            </p:cNvGraphicFramePr>
            <p:nvPr/>
          </p:nvGraphicFramePr>
          <p:xfrm>
            <a:off x="4649" y="2205"/>
            <a:ext cx="862" cy="8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71" name="CorelDRAW CMX" r:id="rId14" imgW="800445" imgH="749402" progId="CorelDraw.CMX.12">
                    <p:embed/>
                  </p:oleObj>
                </mc:Choice>
                <mc:Fallback>
                  <p:oleObj name="CorelDRAW CMX" r:id="rId14" imgW="800445" imgH="749402" progId="CorelDraw.CMX.1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49" y="2205"/>
                          <a:ext cx="862" cy="80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05" name="Object 9"/>
            <p:cNvGraphicFramePr>
              <a:graphicFrameLocks noChangeAspect="1"/>
            </p:cNvGraphicFramePr>
            <p:nvPr/>
          </p:nvGraphicFramePr>
          <p:xfrm>
            <a:off x="4830" y="890"/>
            <a:ext cx="550" cy="7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72" name="CorelDRAW CMX" r:id="rId16" imgW="668880" imgH="901440" progId="CorelDraw.CMX.12">
                    <p:embed/>
                  </p:oleObj>
                </mc:Choice>
                <mc:Fallback>
                  <p:oleObj name="CorelDRAW CMX" r:id="rId16" imgW="668880" imgH="901440" progId="CorelDraw.CMX.1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30" y="890"/>
                          <a:ext cx="550" cy="74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06" name="Object 10"/>
            <p:cNvGraphicFramePr>
              <a:graphicFrameLocks noChangeAspect="1"/>
            </p:cNvGraphicFramePr>
            <p:nvPr/>
          </p:nvGraphicFramePr>
          <p:xfrm>
            <a:off x="5155" y="1480"/>
            <a:ext cx="605" cy="8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73" name="CorelDRAW CMX" r:id="rId18" imgW="653816" imgH="922691" progId="CorelDraw.CMX.12">
                    <p:embed/>
                  </p:oleObj>
                </mc:Choice>
                <mc:Fallback>
                  <p:oleObj name="CorelDRAW CMX" r:id="rId18" imgW="653816" imgH="922691" progId="CorelDraw.CMX.1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55" y="1480"/>
                          <a:ext cx="605" cy="85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07" name="Object 11"/>
            <p:cNvGraphicFramePr>
              <a:graphicFrameLocks noChangeAspect="1"/>
            </p:cNvGraphicFramePr>
            <p:nvPr/>
          </p:nvGraphicFramePr>
          <p:xfrm>
            <a:off x="4241" y="799"/>
            <a:ext cx="644" cy="7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74" name="CorelDRAW CMX" r:id="rId20" imgW="587167" imgH="724692" progId="CorelDraw.CMX.12">
                    <p:embed/>
                  </p:oleObj>
                </mc:Choice>
                <mc:Fallback>
                  <p:oleObj name="CorelDRAW CMX" r:id="rId20" imgW="587167" imgH="724692" progId="CorelDraw.CMX.1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41" y="799"/>
                          <a:ext cx="644" cy="79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08" name="Object 12"/>
            <p:cNvGraphicFramePr>
              <a:graphicFrameLocks noChangeAspect="1"/>
            </p:cNvGraphicFramePr>
            <p:nvPr/>
          </p:nvGraphicFramePr>
          <p:xfrm>
            <a:off x="3288" y="1480"/>
            <a:ext cx="746" cy="9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75" name="CorelDRAW CMX" r:id="rId22" imgW="877174" imgH="1174659" progId="CorelDraw.CMX.12">
                    <p:embed/>
                  </p:oleObj>
                </mc:Choice>
                <mc:Fallback>
                  <p:oleObj name="CorelDRAW CMX" r:id="rId22" imgW="877174" imgH="1174659" progId="CorelDraw.CMX.1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88" y="1480"/>
                          <a:ext cx="746" cy="99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4295776" y="1700214"/>
            <a:ext cx="986167" cy="2400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15000">
                <a:solidFill>
                  <a:schemeClr val="accent2"/>
                </a:solidFill>
              </a:rPr>
              <a:t>у</a:t>
            </a:r>
          </a:p>
        </p:txBody>
      </p:sp>
      <p:sp>
        <p:nvSpPr>
          <p:cNvPr id="4110" name="Text Box 14"/>
          <p:cNvSpPr txBox="1">
            <a:spLocks noChangeArrowheads="1"/>
          </p:cNvSpPr>
          <p:nvPr/>
        </p:nvSpPr>
        <p:spPr bwMode="auto">
          <a:xfrm>
            <a:off x="3216276" y="4868863"/>
            <a:ext cx="5472113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sz="8000" dirty="0">
                <a:solidFill>
                  <a:schemeClr val="accent2"/>
                </a:solidFill>
              </a:rPr>
              <a:t>ул</a:t>
            </a:r>
            <a:r>
              <a:rPr lang="ru-RU" altLang="ru-RU" sz="8000" dirty="0">
                <a:solidFill>
                  <a:srgbClr val="FF0000"/>
                </a:solidFill>
              </a:rPr>
              <a:t>и</a:t>
            </a:r>
            <a:r>
              <a:rPr lang="ru-RU" altLang="ru-RU" sz="8000" dirty="0">
                <a:solidFill>
                  <a:schemeClr val="accent2"/>
                </a:solidFill>
              </a:rPr>
              <a:t>ца</a:t>
            </a:r>
          </a:p>
        </p:txBody>
      </p:sp>
    </p:spTree>
    <p:extLst>
      <p:ext uri="{BB962C8B-B14F-4D97-AF65-F5344CB8AC3E}">
        <p14:creationId xmlns:p14="http://schemas.microsoft.com/office/powerpoint/2010/main" val="10165092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4"/>
          <p:cNvSpPr>
            <a:spLocks noChangeArrowheads="1"/>
          </p:cNvSpPr>
          <p:nvPr/>
        </p:nvSpPr>
        <p:spPr bwMode="auto">
          <a:xfrm>
            <a:off x="1981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ru-RU" altLang="ru-RU" sz="4400">
              <a:solidFill>
                <a:schemeClr val="tx2"/>
              </a:solidFill>
              <a:latin typeface="Comic Sans MS" pitchFamily="66" charset="0"/>
            </a:endParaRPr>
          </a:p>
        </p:txBody>
      </p:sp>
      <p:pic>
        <p:nvPicPr>
          <p:cNvPr id="21509" name="Picture 5" descr="smile18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0226" y="5165725"/>
            <a:ext cx="788988" cy="78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Line 6"/>
          <p:cNvSpPr>
            <a:spLocks noChangeShapeType="1"/>
          </p:cNvSpPr>
          <p:nvPr/>
        </p:nvSpPr>
        <p:spPr bwMode="auto">
          <a:xfrm flipV="1">
            <a:off x="5386811" y="3914743"/>
            <a:ext cx="1935365" cy="21617"/>
          </a:xfrm>
          <a:prstGeom prst="line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797" name="Line 7"/>
          <p:cNvSpPr>
            <a:spLocks noChangeShapeType="1"/>
          </p:cNvSpPr>
          <p:nvPr/>
        </p:nvSpPr>
        <p:spPr bwMode="auto">
          <a:xfrm>
            <a:off x="9037017" y="2062640"/>
            <a:ext cx="1295400" cy="0"/>
          </a:xfrm>
          <a:prstGeom prst="line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798" name="Line 8"/>
          <p:cNvSpPr>
            <a:spLocks noChangeShapeType="1"/>
          </p:cNvSpPr>
          <p:nvPr/>
        </p:nvSpPr>
        <p:spPr bwMode="auto">
          <a:xfrm>
            <a:off x="7587241" y="2977040"/>
            <a:ext cx="1295400" cy="0"/>
          </a:xfrm>
          <a:prstGeom prst="line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799" name="Line 9"/>
          <p:cNvSpPr>
            <a:spLocks noChangeShapeType="1"/>
          </p:cNvSpPr>
          <p:nvPr/>
        </p:nvSpPr>
        <p:spPr bwMode="auto">
          <a:xfrm flipV="1">
            <a:off x="3543346" y="5165725"/>
            <a:ext cx="1843465" cy="44690"/>
          </a:xfrm>
          <a:prstGeom prst="line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00" name="Line 10"/>
          <p:cNvSpPr>
            <a:spLocks noChangeShapeType="1"/>
          </p:cNvSpPr>
          <p:nvPr/>
        </p:nvSpPr>
        <p:spPr bwMode="auto">
          <a:xfrm>
            <a:off x="8901939" y="2062640"/>
            <a:ext cx="0" cy="914400"/>
          </a:xfrm>
          <a:prstGeom prst="line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01" name="Line 11"/>
          <p:cNvSpPr>
            <a:spLocks noChangeShapeType="1"/>
          </p:cNvSpPr>
          <p:nvPr/>
        </p:nvSpPr>
        <p:spPr bwMode="auto">
          <a:xfrm>
            <a:off x="7322176" y="2977040"/>
            <a:ext cx="0" cy="937705"/>
          </a:xfrm>
          <a:prstGeom prst="line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02" name="Line 12"/>
          <p:cNvSpPr>
            <a:spLocks noChangeShapeType="1"/>
          </p:cNvSpPr>
          <p:nvPr/>
        </p:nvSpPr>
        <p:spPr bwMode="auto">
          <a:xfrm>
            <a:off x="5386811" y="3936361"/>
            <a:ext cx="21061" cy="1229364"/>
          </a:xfrm>
          <a:prstGeom prst="line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03" name="Line 13"/>
          <p:cNvSpPr>
            <a:spLocks noChangeShapeType="1"/>
          </p:cNvSpPr>
          <p:nvPr/>
        </p:nvSpPr>
        <p:spPr bwMode="auto">
          <a:xfrm>
            <a:off x="3543347" y="5189538"/>
            <a:ext cx="0" cy="914400"/>
          </a:xfrm>
          <a:prstGeom prst="line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04" name="Text Box 14"/>
          <p:cNvSpPr txBox="1">
            <a:spLocks noChangeArrowheads="1"/>
          </p:cNvSpPr>
          <p:nvPr/>
        </p:nvSpPr>
        <p:spPr bwMode="auto">
          <a:xfrm>
            <a:off x="9188869" y="2062640"/>
            <a:ext cx="25606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200" b="1" dirty="0">
                <a:cs typeface="Times New Roman" pitchFamily="18" charset="0"/>
              </a:rPr>
              <a:t>отличное</a:t>
            </a:r>
          </a:p>
        </p:txBody>
      </p:sp>
      <p:sp>
        <p:nvSpPr>
          <p:cNvPr id="33805" name="Text Box 16"/>
          <p:cNvSpPr txBox="1">
            <a:spLocks noChangeArrowheads="1"/>
          </p:cNvSpPr>
          <p:nvPr/>
        </p:nvSpPr>
        <p:spPr bwMode="auto">
          <a:xfrm>
            <a:off x="7613169" y="2865742"/>
            <a:ext cx="324193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200" b="1" dirty="0">
                <a:cs typeface="Times New Roman" pitchFamily="18" charset="0"/>
              </a:rPr>
              <a:t>я был(а) уверен(а) в себе</a:t>
            </a:r>
          </a:p>
          <a:p>
            <a:pPr eaLnBrk="1" hangingPunct="1"/>
            <a:endParaRPr lang="ru-RU" altLang="ru-RU" sz="3200" dirty="0">
              <a:solidFill>
                <a:srgbClr val="FFFF00"/>
              </a:solidFill>
              <a:cs typeface="Times New Roman" pitchFamily="18" charset="0"/>
            </a:endParaRPr>
          </a:p>
        </p:txBody>
      </p:sp>
      <p:sp>
        <p:nvSpPr>
          <p:cNvPr id="33806" name="Text Box 17"/>
          <p:cNvSpPr txBox="1">
            <a:spLocks noChangeArrowheads="1"/>
          </p:cNvSpPr>
          <p:nvPr/>
        </p:nvSpPr>
        <p:spPr bwMode="auto">
          <a:xfrm>
            <a:off x="5502093" y="4330377"/>
            <a:ext cx="394067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 b="1" dirty="0">
                <a:cs typeface="Times New Roman" pitchFamily="18" charset="0"/>
              </a:rPr>
              <a:t>мне было трудно</a:t>
            </a:r>
          </a:p>
        </p:txBody>
      </p:sp>
      <p:sp>
        <p:nvSpPr>
          <p:cNvPr id="33807" name="Text Box 18"/>
          <p:cNvSpPr txBox="1">
            <a:spLocks noChangeArrowheads="1"/>
          </p:cNvSpPr>
          <p:nvPr/>
        </p:nvSpPr>
        <p:spPr bwMode="auto">
          <a:xfrm>
            <a:off x="3791636" y="5514994"/>
            <a:ext cx="20097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 b="1" dirty="0">
                <a:cs typeface="Times New Roman" pitchFamily="18" charset="0"/>
              </a:rPr>
              <a:t>я устал(а)</a:t>
            </a:r>
          </a:p>
        </p:txBody>
      </p:sp>
      <p:sp>
        <p:nvSpPr>
          <p:cNvPr id="42000" name="Прямоугольник 4"/>
          <p:cNvSpPr>
            <a:spLocks noChangeArrowheads="1"/>
          </p:cNvSpPr>
          <p:nvPr/>
        </p:nvSpPr>
        <p:spPr bwMode="auto">
          <a:xfrm>
            <a:off x="2073276" y="765176"/>
            <a:ext cx="81375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Определи своё настроение</a:t>
            </a:r>
            <a:endParaRPr lang="ru-RU" altLang="ru-RU" sz="4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Рисунок 18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4717" y="4918059"/>
            <a:ext cx="792088" cy="105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35262"/>
      </p:ext>
    </p:extLst>
  </p:cSld>
  <p:clrMapOvr>
    <a:masterClrMapping/>
  </p:clrMapOvr>
  <p:transition advClick="0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5 -0.05255 C 0.00208 -0.07986 0.00742 -0.10301 0.01458 -0.12847 C 0.01771 -0.13935 0.01875 -0.15139 0.02396 -0.16111 C 0.02565 -0.16875 0.02799 -0.17732 0.03216 -0.18287 C 0.0332 -0.18588 0.03489 -0.19097 0.03659 -0.19375 C 0.03841 -0.19653 0.04101 -0.19838 0.04258 -0.20139 C 0.04883 -0.21435 0.05924 -0.22847 0.07044 -0.23241 C 0.08177 -0.24213 0.10013 -0.23611 0.11107 -0.23542 C 0.11614 -0.23334 0.12148 -0.22662 0.125 -0.22153 C 0.12851 -0.20834 0.13437 -0.19676 0.13659 -0.18287 C 0.13594 -0.16412 0.13802 -0.15718 0.1332 -0.14398 " pathEditMode="relative" rAng="0" ptsTypes="AAAAAAAAAAA">
                                      <p:cBhvr>
                                        <p:cTn id="6" dur="2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97" y="-9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417 -0.17917 C 0.10443 -0.18472 0.10547 -0.18982 0.1056 -0.19491 C 0.10625 -0.21181 0.10612 -0.22847 0.1069 -0.24514 C 0.10742 -0.25463 0.11133 -0.26528 0.11276 -0.27477 C 0.11406 -0.28357 0.11458 -0.29121 0.12057 -0.29722 C 0.12318 -0.30787 0.12708 -0.31921 0.13242 -0.32847 C 0.13724 -0.34815 0.14974 -0.37963 0.16211 -0.39421 C 0.16992 -0.40371 0.18099 -0.40764 0.19049 -0.41343 C 0.2138 -0.41273 0.26055 -0.42084 0.2819 -0.39421 C 0.28568 -0.38195 0.2944 -0.37431 0.29831 -0.36158 C 0.30221 -0.34908 0.29831 -0.33496 0.29831 -0.32153 " pathEditMode="relative" rAng="0" ptsTypes="AAAAAAAAAAA">
                                      <p:cBhvr>
                                        <p:cTn id="10" dur="2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92" y="-1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404 -0.33402 C 0.25521 -0.37037 0.25352 -0.36805 0.26316 -0.39351 C 0.26524 -0.40648 0.27292 -0.41898 0.27878 -0.43078 C 0.28021 -0.43657 0.28099 -0.4405 0.28399 -0.4456 C 0.28685 -0.45625 0.28972 -0.46088 0.29441 -0.47129 C 0.29584 -0.4743 0.29961 -0.47546 0.30105 -0.4787 C 0.30456 -0.48472 0.31029 -0.49097 0.3168 -0.49282 C 0.32566 -0.49976 0.33672 -0.49976 0.34688 -0.50277 C 0.35977 -0.50254 0.38386 -0.50393 0.39792 -0.49861 C 0.4043 -0.49213 0.39636 -0.49976 0.40469 -0.49444 C 0.41706 -0.4868 0.40782 -0.49027 0.41641 -0.4875 C 0.42644 -0.47638 0.42553 -0.47013 0.42553 -0.45439 " pathEditMode="relative" rAng="0" ptsTypes="AAAAAAAAAAAA">
                                      <p:cBhvr>
                                        <p:cTn id="14" dur="2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68" y="-8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552 -0.4544 C 0.42526 -0.45949 0.42435 -0.46482 0.42435 -0.46991 C 0.42435 -0.50116 0.42383 -0.51389 0.42904 -0.5382 C 0.4306 -0.54514 0.43099 -0.55463 0.4349 -0.55995 C 0.43633 -0.56991 0.44245 -0.58519 0.44662 -0.59398 C 0.45182 -0.60509 0.45677 -0.62176 0.46393 -0.63125 C 0.46758 -0.63611 0.47188 -0.64028 0.47552 -0.64514 C 0.47943 -0.65023 0.48177 -0.65602 0.48724 -0.65903 C 0.49297 -0.66227 0.50807 -0.66736 0.51393 -0.66829 C 0.51615 -0.66806 0.5332 -0.6662 0.53594 -0.66528 C 0.54089 -0.66389 0.5401 -0.66157 0.54414 -0.65903 C 0.55417 -0.65232 0.54102 -0.66296 0.55104 -0.65602 C 0.55612 -0.65255 0.55964 -0.64907 0.5651 -0.64676 C 0.56758 -0.64167 0.56953 -0.63912 0.57331 -0.63588 C 0.57474 -0.60116 0.57435 -0.61945 0.57435 -0.58148 " pathEditMode="relative" rAng="0" ptsTypes="AAAAAAAAAAAAAAA">
                                      <p:cBhvr>
                                        <p:cTn id="18" dur="2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70" y="-10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defTabSz="914400">
              <a:defRPr/>
            </a:pPr>
            <a:r>
              <a:rPr lang="ru-RU" sz="4800" b="1" dirty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Владимир Иванович Даль</a:t>
            </a:r>
            <a:br>
              <a:rPr lang="ru-RU" sz="4800" b="1" dirty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34141" y="1923721"/>
            <a:ext cx="2834831" cy="33178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971" y="5360114"/>
            <a:ext cx="6572058" cy="85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35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5835" y="977774"/>
            <a:ext cx="6110292" cy="459415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2614" y="5507552"/>
            <a:ext cx="6303810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817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258" y="676918"/>
            <a:ext cx="4914741" cy="370495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6450" y="695208"/>
            <a:ext cx="4890325" cy="368666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8928" y="4602205"/>
            <a:ext cx="7773074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401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6784" y="786690"/>
            <a:ext cx="3682520" cy="37672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5919" y="786691"/>
            <a:ext cx="3562728" cy="376720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690587" y="4454305"/>
            <a:ext cx="286089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Мария Христофоровна </a:t>
            </a:r>
            <a:r>
              <a:rPr lang="ru-RU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Фрейтаг</a:t>
            </a:r>
            <a:r>
              <a:rPr 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- мать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977069" y="4789282"/>
            <a:ext cx="293253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Иван </a:t>
            </a: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Матвеевич</a:t>
            </a:r>
          </a:p>
          <a:p>
            <a:pPr lvl="0" algn="ctr"/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Даль </a:t>
            </a:r>
            <a:r>
              <a:rPr 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отец</a:t>
            </a:r>
          </a:p>
        </p:txBody>
      </p:sp>
    </p:spTree>
    <p:extLst>
      <p:ext uri="{BB962C8B-B14F-4D97-AF65-F5344CB8AC3E}">
        <p14:creationId xmlns:p14="http://schemas.microsoft.com/office/powerpoint/2010/main" val="120666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4342" y="707261"/>
            <a:ext cx="3386656" cy="4900044"/>
          </a:xfrm>
          <a:prstGeom prst="rect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4740998" y="1753355"/>
            <a:ext cx="6096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Образование Владимир Даль получил в Петербургском Морском кадетском корпусе и на медицинском факультете в Дерптском университете. </a:t>
            </a:r>
          </a:p>
        </p:txBody>
      </p:sp>
    </p:spTree>
    <p:extLst>
      <p:ext uri="{BB962C8B-B14F-4D97-AF65-F5344CB8AC3E}">
        <p14:creationId xmlns:p14="http://schemas.microsoft.com/office/powerpoint/2010/main" val="518973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8806" y="1004935"/>
            <a:ext cx="3027803" cy="391109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2663" y="1004934"/>
            <a:ext cx="2886647" cy="3911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85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ppt/theme/theme3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276</TotalTime>
  <Words>341</Words>
  <Application>Microsoft Office PowerPoint</Application>
  <PresentationFormat>Произвольный</PresentationFormat>
  <Paragraphs>151</Paragraphs>
  <Slides>36</Slides>
  <Notes>3</Notes>
  <HiddenSlides>0</HiddenSlides>
  <MMClips>5</MMClips>
  <ScaleCrop>false</ScaleCrop>
  <HeadingPairs>
    <vt:vector size="6" baseType="variant">
      <vt:variant>
        <vt:lpstr>Тема</vt:lpstr>
      </vt:variant>
      <vt:variant>
        <vt:i4>6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3" baseType="lpstr">
      <vt:lpstr>HDOfficeLightV0</vt:lpstr>
      <vt:lpstr>Натуральные материалы</vt:lpstr>
      <vt:lpstr>Оформление по умолчанию</vt:lpstr>
      <vt:lpstr>1_Оформление по умолчанию</vt:lpstr>
      <vt:lpstr>2_Оформление по умолчанию</vt:lpstr>
      <vt:lpstr>3_Оформление по умолчанию</vt:lpstr>
      <vt:lpstr>CorelDRAW CMX</vt:lpstr>
      <vt:lpstr>Презентация PowerPoint</vt:lpstr>
      <vt:lpstr>Презентация PowerPoint</vt:lpstr>
      <vt:lpstr>Презентация PowerPoint</vt:lpstr>
      <vt:lpstr>Владимир Иванович Даль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Notebook</cp:lastModifiedBy>
  <cp:revision>26</cp:revision>
  <dcterms:created xsi:type="dcterms:W3CDTF">2015-12-10T10:36:29Z</dcterms:created>
  <dcterms:modified xsi:type="dcterms:W3CDTF">2015-12-11T06:39:02Z</dcterms:modified>
</cp:coreProperties>
</file>